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6" r:id="rId6"/>
    <p:sldId id="272" r:id="rId7"/>
    <p:sldId id="274" r:id="rId8"/>
    <p:sldId id="279" r:id="rId9"/>
    <p:sldId id="276" r:id="rId10"/>
    <p:sldId id="277" r:id="rId11"/>
    <p:sldId id="28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51572-DD0D-491E-BB05-AB4DB3389A23}" v="1" dt="2023-08-11T08:13:59.665"/>
    <p1510:client id="{058ABCEA-FFDE-36C3-972C-68E5C76DEFA8}" v="33" dt="2023-08-09T03:16:03.825"/>
    <p1510:client id="{08B57B7E-7CCA-514E-84F1-8F7D982171D5}" v="38" dt="2023-08-09T08:39:22.888"/>
    <p1510:client id="{09781777-90E4-6A81-D4A8-7611497CF116}" v="392" dt="2023-08-04T10:06:11.256"/>
    <p1510:client id="{2287FF7B-E186-6065-8E04-DE0374D912E0}" v="578" dt="2023-08-16T17:50:07.019"/>
    <p1510:client id="{2C912CAD-9D0D-60A5-B6BA-37543E3353E0}" v="245" dt="2023-08-04T18:23:13.260"/>
    <p1510:client id="{2E44ABF8-2EB9-4588-A2B3-C3DBFB83359F}" v="2" dt="2023-08-04T08:43:47.539"/>
    <p1510:client id="{6D212CCD-5DF6-2921-DDBC-C8C66A9534E3}" v="5" dt="2023-10-12T05:30:31.254"/>
    <p1510:client id="{6E769088-3B95-966A-D6B8-0635AB308AD9}" v="51" dt="2023-10-11T10:18:54.765"/>
    <p1510:client id="{7674BF0B-802D-EB38-7E37-1ECB4A18619B}" v="74" dt="2023-10-13T03:02:05.370"/>
    <p1510:client id="{78827F8C-C625-C8AA-9ECB-767D824C2C97}" v="353" dt="2023-08-09T05:07:57.466"/>
    <p1510:client id="{7A16F910-1B61-CB22-18DC-AF09AC02FD4F}" v="2" dt="2023-10-11T15:44:40.852"/>
    <p1510:client id="{7F5ED87A-DE0D-5A36-90C5-D1916EF256B4}" v="1" dt="2023-10-13T08:29:50.077"/>
    <p1510:client id="{874C0AE0-A899-40FA-4E6C-A77D4AC667E8}" v="342" dt="2023-08-16T17:07:50.980"/>
    <p1510:client id="{8A04B308-A10A-1D8E-BB65-50BA31C38CF3}" v="80" dt="2023-10-12T04:05:02.493"/>
    <p1510:client id="{9BA9E80F-7A12-A4E5-BCD4-965C69F0D752}" v="82" dt="2023-10-12T08:38:08.953"/>
    <p1510:client id="{A172A3F9-C95D-902F-5F51-9700DB9A2A56}" v="508" dt="2023-08-17T09:21:42.617"/>
    <p1510:client id="{A86049E4-0488-F592-6C92-4ECB5F26DE87}" v="1" dt="2023-10-11T08:22:21.239"/>
    <p1510:client id="{B52194B8-2F08-265B-9613-5BBEB06F197D}" v="105" dt="2023-10-12T08:40:31.341"/>
    <p1510:client id="{B778F073-E7D6-B080-F28B-D04E1F7BB482}" v="362" dt="2023-08-16T17:31:19.355"/>
    <p1510:client id="{C0266FD0-85AC-F911-96D5-D0950F2F5A51}" v="365" dt="2023-08-03T11:46:07.950"/>
    <p1510:client id="{C0998888-42A2-A074-C8AE-5AC8983F44D8}" v="21" dt="2023-08-09T05:22:19.162"/>
    <p1510:client id="{C273101C-4164-49D8-A21C-7B6302D35846}" v="3" dt="2023-08-04T15:50:29.847"/>
    <p1510:client id="{C917CE53-4EAC-FE5B-48B3-496913463110}" v="69" dt="2023-08-16T16:34:00.730"/>
    <p1510:client id="{CABD4029-01C1-2DFC-8F19-7DE25D023CF1}" v="41" dt="2023-08-04T03:53:40.357"/>
    <p1510:client id="{CC7FA8D9-F243-5C9B-04A3-2FADDBDBC1C6}" v="131" dt="2023-10-12T03:55:47.970"/>
    <p1510:client id="{CFD87EF7-4EF2-DDDE-89E8-96A38BC7E5C9}" v="1" dt="2023-08-17T08:21:18.459"/>
    <p1510:client id="{D03A7B85-44CD-39AC-C684-AE9670572054}" v="505" dt="2023-08-04T10:05:53.356"/>
    <p1510:client id="{D19B427F-0FB5-2A85-8D56-8AC277976824}" v="519" dt="2023-08-04T10:10:00.655"/>
    <p1510:client id="{E2DFF78E-9341-70D3-2139-BD8CCBB1702B}" v="342" dt="2023-08-16T17:29:32.758"/>
    <p1510:client id="{E760FDA1-B050-1F32-40D1-2B3455208B3C}" v="133" dt="2023-08-04T15:37:13.633"/>
    <p1510:client id="{E95A272D-108F-E42C-ABC8-5F9F13842AD5}" v="19" dt="2023-08-04T16:14:50.693"/>
    <p1510:client id="{F0E80843-8174-3EAC-6DC3-217ACDAEBEE6}" v="1" dt="2023-08-04T11:00:44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df1f9295e02064cc4375496ef047085b7069a90d3b2749ebe17b00ce0710202::" providerId="AD" clId="Web-{9BA9E80F-7A12-A4E5-BCD4-965C69F0D752}"/>
    <pc:docChg chg="addSld modSld">
      <pc:chgData name="Guest User" userId="S::urn:spo:anon#5df1f9295e02064cc4375496ef047085b7069a90d3b2749ebe17b00ce0710202::" providerId="AD" clId="Web-{9BA9E80F-7A12-A4E5-BCD4-965C69F0D752}" dt="2023-10-12T08:38:08.953" v="78" actId="14100"/>
      <pc:docMkLst>
        <pc:docMk/>
      </pc:docMkLst>
      <pc:sldChg chg="modSp">
        <pc:chgData name="Guest User" userId="S::urn:spo:anon#5df1f9295e02064cc4375496ef047085b7069a90d3b2749ebe17b00ce0710202::" providerId="AD" clId="Web-{9BA9E80F-7A12-A4E5-BCD4-965C69F0D752}" dt="2023-10-12T08:04:05.125" v="47" actId="20577"/>
        <pc:sldMkLst>
          <pc:docMk/>
          <pc:sldMk cId="579367844" sldId="275"/>
        </pc:sldMkLst>
        <pc:spChg chg="mod">
          <ac:chgData name="Guest User" userId="S::urn:spo:anon#5df1f9295e02064cc4375496ef047085b7069a90d3b2749ebe17b00ce0710202::" providerId="AD" clId="Web-{9BA9E80F-7A12-A4E5-BCD4-965C69F0D752}" dt="2023-10-12T08:04:05.125" v="47" actId="20577"/>
          <ac:spMkLst>
            <pc:docMk/>
            <pc:sldMk cId="579367844" sldId="275"/>
            <ac:spMk id="5" creationId="{DB2E9D94-28F1-0F56-0401-3C4A2FE46A33}"/>
          </ac:spMkLst>
        </pc:spChg>
      </pc:sldChg>
      <pc:sldChg chg="addSp modSp">
        <pc:chgData name="Guest User" userId="S::urn:spo:anon#5df1f9295e02064cc4375496ef047085b7069a90d3b2749ebe17b00ce0710202::" providerId="AD" clId="Web-{9BA9E80F-7A12-A4E5-BCD4-965C69F0D752}" dt="2023-10-12T08:38:08.953" v="78" actId="14100"/>
        <pc:sldMkLst>
          <pc:docMk/>
          <pc:sldMk cId="288170975" sldId="276"/>
        </pc:sldMkLst>
        <pc:spChg chg="mod">
          <ac:chgData name="Guest User" userId="S::urn:spo:anon#5df1f9295e02064cc4375496ef047085b7069a90d3b2749ebe17b00ce0710202::" providerId="AD" clId="Web-{9BA9E80F-7A12-A4E5-BCD4-965C69F0D752}" dt="2023-10-12T08:04:17.391" v="58" actId="20577"/>
          <ac:spMkLst>
            <pc:docMk/>
            <pc:sldMk cId="288170975" sldId="276"/>
            <ac:spMk id="5" creationId="{DB2E9D94-28F1-0F56-0401-3C4A2FE46A33}"/>
          </ac:spMkLst>
        </pc:spChg>
        <pc:picChg chg="add mod">
          <ac:chgData name="Guest User" userId="S::urn:spo:anon#5df1f9295e02064cc4375496ef047085b7069a90d3b2749ebe17b00ce0710202::" providerId="AD" clId="Web-{9BA9E80F-7A12-A4E5-BCD4-965C69F0D752}" dt="2023-10-12T08:38:08.953" v="78" actId="14100"/>
          <ac:picMkLst>
            <pc:docMk/>
            <pc:sldMk cId="288170975" sldId="276"/>
            <ac:picMk id="2" creationId="{4A28DC54-7258-BEBE-0938-C5379437BBDD}"/>
          </ac:picMkLst>
        </pc:picChg>
        <pc:picChg chg="mod">
          <ac:chgData name="Guest User" userId="S::urn:spo:anon#5df1f9295e02064cc4375496ef047085b7069a90d3b2749ebe17b00ce0710202::" providerId="AD" clId="Web-{9BA9E80F-7A12-A4E5-BCD4-965C69F0D752}" dt="2023-10-12T08:38:03.093" v="77" actId="14100"/>
          <ac:picMkLst>
            <pc:docMk/>
            <pc:sldMk cId="288170975" sldId="276"/>
            <ac:picMk id="4" creationId="{E945711A-6701-6D5A-7028-F06A04A911CB}"/>
          </ac:picMkLst>
        </pc:picChg>
      </pc:sldChg>
      <pc:sldChg chg="modSp">
        <pc:chgData name="Guest User" userId="S::urn:spo:anon#5df1f9295e02064cc4375496ef047085b7069a90d3b2749ebe17b00ce0710202::" providerId="AD" clId="Web-{9BA9E80F-7A12-A4E5-BCD4-965C69F0D752}" dt="2023-10-12T08:04:42.534" v="60" actId="20577"/>
        <pc:sldMkLst>
          <pc:docMk/>
          <pc:sldMk cId="3697206483" sldId="277"/>
        </pc:sldMkLst>
        <pc:spChg chg="mod">
          <ac:chgData name="Guest User" userId="S::urn:spo:anon#5df1f9295e02064cc4375496ef047085b7069a90d3b2749ebe17b00ce0710202::" providerId="AD" clId="Web-{9BA9E80F-7A12-A4E5-BCD4-965C69F0D752}" dt="2023-10-12T08:04:42.534" v="60" actId="20577"/>
          <ac:spMkLst>
            <pc:docMk/>
            <pc:sldMk cId="3697206483" sldId="277"/>
            <ac:spMk id="5" creationId="{DB2E9D94-28F1-0F56-0401-3C4A2FE46A33}"/>
          </ac:spMkLst>
        </pc:spChg>
      </pc:sldChg>
      <pc:sldChg chg="delSp modSp">
        <pc:chgData name="Guest User" userId="S::urn:spo:anon#5df1f9295e02064cc4375496ef047085b7069a90d3b2749ebe17b00ce0710202::" providerId="AD" clId="Web-{9BA9E80F-7A12-A4E5-BCD4-965C69F0D752}" dt="2023-10-12T08:05:05.879" v="64"/>
        <pc:sldMkLst>
          <pc:docMk/>
          <pc:sldMk cId="2525169751" sldId="278"/>
        </pc:sldMkLst>
        <pc:picChg chg="del mod">
          <ac:chgData name="Guest User" userId="S::urn:spo:anon#5df1f9295e02064cc4375496ef047085b7069a90d3b2749ebe17b00ce0710202::" providerId="AD" clId="Web-{9BA9E80F-7A12-A4E5-BCD4-965C69F0D752}" dt="2023-10-12T08:05:05.879" v="64"/>
          <ac:picMkLst>
            <pc:docMk/>
            <pc:sldMk cId="2525169751" sldId="278"/>
            <ac:picMk id="2" creationId="{B5F8F8E2-3D59-AD65-7F0C-99AA553ED328}"/>
          </ac:picMkLst>
        </pc:picChg>
        <pc:picChg chg="del mod">
          <ac:chgData name="Guest User" userId="S::urn:spo:anon#5df1f9295e02064cc4375496ef047085b7069a90d3b2749ebe17b00ce0710202::" providerId="AD" clId="Web-{9BA9E80F-7A12-A4E5-BCD4-965C69F0D752}" dt="2023-10-12T08:05:05.879" v="63"/>
          <ac:picMkLst>
            <pc:docMk/>
            <pc:sldMk cId="2525169751" sldId="278"/>
            <ac:picMk id="3" creationId="{67156830-F9F1-BB17-7539-7977127A4E26}"/>
          </ac:picMkLst>
        </pc:picChg>
        <pc:picChg chg="del">
          <ac:chgData name="Guest User" userId="S::urn:spo:anon#5df1f9295e02064cc4375496ef047085b7069a90d3b2749ebe17b00ce0710202::" providerId="AD" clId="Web-{9BA9E80F-7A12-A4E5-BCD4-965C69F0D752}" dt="2023-10-12T08:04:53.722" v="62"/>
          <ac:picMkLst>
            <pc:docMk/>
            <pc:sldMk cId="2525169751" sldId="278"/>
            <ac:picMk id="6" creationId="{5F42836E-1831-7D5D-A381-9E5E7B254C4F}"/>
          </ac:picMkLst>
        </pc:picChg>
      </pc:sldChg>
      <pc:sldChg chg="modSp">
        <pc:chgData name="Guest User" userId="S::urn:spo:anon#5df1f9295e02064cc4375496ef047085b7069a90d3b2749ebe17b00ce0710202::" providerId="AD" clId="Web-{9BA9E80F-7A12-A4E5-BCD4-965C69F0D752}" dt="2023-10-12T08:01:33.442" v="33" actId="20577"/>
        <pc:sldMkLst>
          <pc:docMk/>
          <pc:sldMk cId="3195519728" sldId="279"/>
        </pc:sldMkLst>
        <pc:spChg chg="mod">
          <ac:chgData name="Guest User" userId="S::urn:spo:anon#5df1f9295e02064cc4375496ef047085b7069a90d3b2749ebe17b00ce0710202::" providerId="AD" clId="Web-{9BA9E80F-7A12-A4E5-BCD4-965C69F0D752}" dt="2023-10-12T08:01:33.442" v="33" actId="20577"/>
          <ac:spMkLst>
            <pc:docMk/>
            <pc:sldMk cId="3195519728" sldId="279"/>
            <ac:spMk id="5" creationId="{DB2E9D94-28F1-0F56-0401-3C4A2FE46A33}"/>
          </ac:spMkLst>
        </pc:spChg>
      </pc:sldChg>
      <pc:sldChg chg="delSp modSp add replId">
        <pc:chgData name="Guest User" userId="S::urn:spo:anon#5df1f9295e02064cc4375496ef047085b7069a90d3b2749ebe17b00ce0710202::" providerId="AD" clId="Web-{9BA9E80F-7A12-A4E5-BCD4-965C69F0D752}" dt="2023-10-12T08:05:32.350" v="72" actId="1076"/>
        <pc:sldMkLst>
          <pc:docMk/>
          <pc:sldMk cId="3715660476" sldId="280"/>
        </pc:sldMkLst>
        <pc:picChg chg="mod">
          <ac:chgData name="Guest User" userId="S::urn:spo:anon#5df1f9295e02064cc4375496ef047085b7069a90d3b2749ebe17b00ce0710202::" providerId="AD" clId="Web-{9BA9E80F-7A12-A4E5-BCD4-965C69F0D752}" dt="2023-10-12T08:05:32.350" v="72" actId="1076"/>
          <ac:picMkLst>
            <pc:docMk/>
            <pc:sldMk cId="3715660476" sldId="280"/>
            <ac:picMk id="2" creationId="{B5F8F8E2-3D59-AD65-7F0C-99AA553ED328}"/>
          </ac:picMkLst>
        </pc:picChg>
        <pc:picChg chg="mod">
          <ac:chgData name="Guest User" userId="S::urn:spo:anon#5df1f9295e02064cc4375496ef047085b7069a90d3b2749ebe17b00ce0710202::" providerId="AD" clId="Web-{9BA9E80F-7A12-A4E5-BCD4-965C69F0D752}" dt="2023-10-12T08:05:31.569" v="71" actId="1076"/>
          <ac:picMkLst>
            <pc:docMk/>
            <pc:sldMk cId="3715660476" sldId="280"/>
            <ac:picMk id="3" creationId="{67156830-F9F1-BB17-7539-7977127A4E26}"/>
          </ac:picMkLst>
        </pc:picChg>
        <pc:picChg chg="del">
          <ac:chgData name="Guest User" userId="S::urn:spo:anon#5df1f9295e02064cc4375496ef047085b7069a90d3b2749ebe17b00ce0710202::" providerId="AD" clId="Web-{9BA9E80F-7A12-A4E5-BCD4-965C69F0D752}" dt="2023-10-12T08:05:26.865" v="70"/>
          <ac:picMkLst>
            <pc:docMk/>
            <pc:sldMk cId="3715660476" sldId="280"/>
            <ac:picMk id="6" creationId="{5F42836E-1831-7D5D-A381-9E5E7B254C4F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7F5ED87A-DE0D-5A36-90C5-D1916EF256B4}"/>
    <pc:docChg chg="modSld">
      <pc:chgData name="VINEET CHOPADE - 14004200010" userId="S::vineet.chopade10@svkmmumbai.onmicrosoft.com::5d2b83e5-7000-4055-849d-47bca345e1e8" providerId="AD" clId="Web-{7F5ED87A-DE0D-5A36-90C5-D1916EF256B4}" dt="2023-10-13T08:29:50.077" v="0" actId="1076"/>
      <pc:docMkLst>
        <pc:docMk/>
      </pc:docMkLst>
      <pc:sldChg chg="modSp">
        <pc:chgData name="VINEET CHOPADE - 14004200010" userId="S::vineet.chopade10@svkmmumbai.onmicrosoft.com::5d2b83e5-7000-4055-849d-47bca345e1e8" providerId="AD" clId="Web-{7F5ED87A-DE0D-5A36-90C5-D1916EF256B4}" dt="2023-10-13T08:29:50.077" v="0" actId="1076"/>
        <pc:sldMkLst>
          <pc:docMk/>
          <pc:sldMk cId="3195519728" sldId="279"/>
        </pc:sldMkLst>
        <pc:picChg chg="mod">
          <ac:chgData name="VINEET CHOPADE - 14004200010" userId="S::vineet.chopade10@svkmmumbai.onmicrosoft.com::5d2b83e5-7000-4055-849d-47bca345e1e8" providerId="AD" clId="Web-{7F5ED87A-DE0D-5A36-90C5-D1916EF256B4}" dt="2023-10-13T08:29:50.077" v="0" actId="1076"/>
          <ac:picMkLst>
            <pc:docMk/>
            <pc:sldMk cId="3195519728" sldId="279"/>
            <ac:picMk id="6" creationId="{D1154E58-3CBB-BC7C-0981-6EF6A90656F3}"/>
          </ac:picMkLst>
        </pc:picChg>
      </pc:sldChg>
    </pc:docChg>
  </pc:docChgLst>
  <pc:docChgLst>
    <pc:chgData name="Guest User" userId="S::urn:spo:anon#5df1f9295e02064cc4375496ef047085b7069a90d3b2749ebe17b00ce0710202::" providerId="AD" clId="Web-{78827F8C-C625-C8AA-9ECB-767D824C2C97}"/>
    <pc:docChg chg="delSld modSld">
      <pc:chgData name="Guest User" userId="S::urn:spo:anon#5df1f9295e02064cc4375496ef047085b7069a90d3b2749ebe17b00ce0710202::" providerId="AD" clId="Web-{78827F8C-C625-C8AA-9ECB-767D824C2C97}" dt="2023-08-09T05:07:57.466" v="198"/>
      <pc:docMkLst>
        <pc:docMk/>
      </pc:docMkLst>
      <pc:sldChg chg="modSp">
        <pc:chgData name="Guest User" userId="S::urn:spo:anon#5df1f9295e02064cc4375496ef047085b7069a90d3b2749ebe17b00ce0710202::" providerId="AD" clId="Web-{78827F8C-C625-C8AA-9ECB-767D824C2C97}" dt="2023-08-09T05:01:29.587" v="138" actId="20577"/>
        <pc:sldMkLst>
          <pc:docMk/>
          <pc:sldMk cId="2389548890" sldId="257"/>
        </pc:sldMkLst>
        <pc:spChg chg="mod">
          <ac:chgData name="Guest User" userId="S::urn:spo:anon#5df1f9295e02064cc4375496ef047085b7069a90d3b2749ebe17b00ce0710202::" providerId="AD" clId="Web-{78827F8C-C625-C8AA-9ECB-767D824C2C97}" dt="2023-08-09T05:01:29.587" v="138" actId="20577"/>
          <ac:spMkLst>
            <pc:docMk/>
            <pc:sldMk cId="2389548890" sldId="257"/>
            <ac:spMk id="3" creationId="{8313FCC2-5D38-643D-C2DF-751B0956B875}"/>
          </ac:spMkLst>
        </pc:spChg>
      </pc:sldChg>
      <pc:sldChg chg="modSp">
        <pc:chgData name="Guest User" userId="S::urn:spo:anon#5df1f9295e02064cc4375496ef047085b7069a90d3b2749ebe17b00ce0710202::" providerId="AD" clId="Web-{78827F8C-C625-C8AA-9ECB-767D824C2C97}" dt="2023-08-09T05:03:47.466" v="195" actId="20577"/>
        <pc:sldMkLst>
          <pc:docMk/>
          <pc:sldMk cId="676239984" sldId="260"/>
        </pc:sldMkLst>
        <pc:spChg chg="mod">
          <ac:chgData name="Guest User" userId="S::urn:spo:anon#5df1f9295e02064cc4375496ef047085b7069a90d3b2749ebe17b00ce0710202::" providerId="AD" clId="Web-{78827F8C-C625-C8AA-9ECB-767D824C2C97}" dt="2023-08-09T05:03:47.466" v="195" actId="20577"/>
          <ac:spMkLst>
            <pc:docMk/>
            <pc:sldMk cId="676239984" sldId="260"/>
            <ac:spMk id="7" creationId="{563F6B4E-E3DB-AA88-1DAD-4B328B46FD53}"/>
          </ac:spMkLst>
        </pc:spChg>
      </pc:sldChg>
      <pc:sldChg chg="modSp">
        <pc:chgData name="Guest User" userId="S::urn:spo:anon#5df1f9295e02064cc4375496ef047085b7069a90d3b2749ebe17b00ce0710202::" providerId="AD" clId="Web-{78827F8C-C625-C8AA-9ECB-767D824C2C97}" dt="2023-08-09T05:04:06.295" v="196" actId="20577"/>
        <pc:sldMkLst>
          <pc:docMk/>
          <pc:sldMk cId="3462907930" sldId="261"/>
        </pc:sldMkLst>
        <pc:spChg chg="mod">
          <ac:chgData name="Guest User" userId="S::urn:spo:anon#5df1f9295e02064cc4375496ef047085b7069a90d3b2749ebe17b00ce0710202::" providerId="AD" clId="Web-{78827F8C-C625-C8AA-9ECB-767D824C2C97}" dt="2023-08-09T05:04:06.295" v="196" actId="20577"/>
          <ac:spMkLst>
            <pc:docMk/>
            <pc:sldMk cId="3462907930" sldId="261"/>
            <ac:spMk id="3" creationId="{18DF8D1E-5B06-858C-D614-4991886930F7}"/>
          </ac:spMkLst>
        </pc:spChg>
      </pc:sldChg>
      <pc:sldChg chg="del">
        <pc:chgData name="Guest User" userId="S::urn:spo:anon#5df1f9295e02064cc4375496ef047085b7069a90d3b2749ebe17b00ce0710202::" providerId="AD" clId="Web-{78827F8C-C625-C8AA-9ECB-767D824C2C97}" dt="2023-08-09T05:07:56.466" v="197"/>
        <pc:sldMkLst>
          <pc:docMk/>
          <pc:sldMk cId="2248107677" sldId="262"/>
        </pc:sldMkLst>
      </pc:sldChg>
      <pc:sldChg chg="del">
        <pc:chgData name="Guest User" userId="S::urn:spo:anon#5df1f9295e02064cc4375496ef047085b7069a90d3b2749ebe17b00ce0710202::" providerId="AD" clId="Web-{78827F8C-C625-C8AA-9ECB-767D824C2C97}" dt="2023-08-09T05:07:57.466" v="198"/>
        <pc:sldMkLst>
          <pc:docMk/>
          <pc:sldMk cId="4145935090" sldId="267"/>
        </pc:sldMkLst>
      </pc:sldChg>
    </pc:docChg>
  </pc:docChgLst>
  <pc:docChgLst>
    <pc:chgData name="Guest User" userId="S::urn:spo:anon#5df1f9295e02064cc4375496ef047085b7069a90d3b2749ebe17b00ce0710202::" providerId="AD" clId="Web-{E95A272D-108F-E42C-ABC8-5F9F13842AD5}"/>
    <pc:docChg chg="modSld">
      <pc:chgData name="Guest User" userId="S::urn:spo:anon#5df1f9295e02064cc4375496ef047085b7069a90d3b2749ebe17b00ce0710202::" providerId="AD" clId="Web-{E95A272D-108F-E42C-ABC8-5F9F13842AD5}" dt="2023-08-04T16:14:50.146" v="18" actId="20577"/>
      <pc:docMkLst>
        <pc:docMk/>
      </pc:docMkLst>
      <pc:sldChg chg="modSp">
        <pc:chgData name="Guest User" userId="S::urn:spo:anon#5df1f9295e02064cc4375496ef047085b7069a90d3b2749ebe17b00ce0710202::" providerId="AD" clId="Web-{E95A272D-108F-E42C-ABC8-5F9F13842AD5}" dt="2023-08-04T16:12:12.454" v="10" actId="20577"/>
        <pc:sldMkLst>
          <pc:docMk/>
          <pc:sldMk cId="109857222" sldId="256"/>
        </pc:sldMkLst>
        <pc:spChg chg="mod">
          <ac:chgData name="Guest User" userId="S::urn:spo:anon#5df1f9295e02064cc4375496ef047085b7069a90d3b2749ebe17b00ce0710202::" providerId="AD" clId="Web-{E95A272D-108F-E42C-ABC8-5F9F13842AD5}" dt="2023-08-04T16:12:12.454" v="10" actId="20577"/>
          <ac:spMkLst>
            <pc:docMk/>
            <pc:sldMk cId="109857222" sldId="256"/>
            <ac:spMk id="7" creationId="{CB785A48-306A-15D1-F91C-F804260ABAB4}"/>
          </ac:spMkLst>
        </pc:spChg>
      </pc:sldChg>
      <pc:sldChg chg="modSp">
        <pc:chgData name="Guest User" userId="S::urn:spo:anon#5df1f9295e02064cc4375496ef047085b7069a90d3b2749ebe17b00ce0710202::" providerId="AD" clId="Web-{E95A272D-108F-E42C-ABC8-5F9F13842AD5}" dt="2023-08-04T16:14:50.146" v="18" actId="20577"/>
        <pc:sldMkLst>
          <pc:docMk/>
          <pc:sldMk cId="2389548890" sldId="257"/>
        </pc:sldMkLst>
        <pc:spChg chg="mod">
          <ac:chgData name="Guest User" userId="S::urn:spo:anon#5df1f9295e02064cc4375496ef047085b7069a90d3b2749ebe17b00ce0710202::" providerId="AD" clId="Web-{E95A272D-108F-E42C-ABC8-5F9F13842AD5}" dt="2023-08-04T16:14:50.146" v="18" actId="20577"/>
          <ac:spMkLst>
            <pc:docMk/>
            <pc:sldMk cId="2389548890" sldId="257"/>
            <ac:spMk id="3" creationId="{8313FCC2-5D38-643D-C2DF-751B0956B875}"/>
          </ac:spMkLst>
        </pc:spChg>
      </pc:sldChg>
    </pc:docChg>
  </pc:docChgLst>
  <pc:docChgLst>
    <pc:chgData name="VINEET CHOPADE - 14004200010" userId="S::vineet.chopade10@svkmmumbai.onmicrosoft.com::5d2b83e5-7000-4055-849d-47bca345e1e8" providerId="AD" clId="Web-{D19B427F-0FB5-2A85-8D56-8AC277976824}"/>
    <pc:docChg chg="addSld delSld modSld sldOrd">
      <pc:chgData name="VINEET CHOPADE - 14004200010" userId="S::vineet.chopade10@svkmmumbai.onmicrosoft.com::5d2b83e5-7000-4055-849d-47bca345e1e8" providerId="AD" clId="Web-{D19B427F-0FB5-2A85-8D56-8AC277976824}" dt="2023-08-04T10:10:00.655" v="445" actId="1076"/>
      <pc:docMkLst>
        <pc:docMk/>
      </pc:docMkLst>
      <pc:sldChg chg="modSp">
        <pc:chgData name="VINEET CHOPADE - 14004200010" userId="S::vineet.chopade10@svkmmumbai.onmicrosoft.com::5d2b83e5-7000-4055-849d-47bca345e1e8" providerId="AD" clId="Web-{D19B427F-0FB5-2A85-8D56-8AC277976824}" dt="2023-08-04T10:10:00.655" v="445" actId="1076"/>
        <pc:sldMkLst>
          <pc:docMk/>
          <pc:sldMk cId="109857222" sldId="256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10:00.655" v="445" actId="1076"/>
          <ac:spMkLst>
            <pc:docMk/>
            <pc:sldMk cId="109857222" sldId="256"/>
            <ac:spMk id="8" creationId="{4F873456-FB3D-9BEA-751D-DA2B8E0EF64A}"/>
          </ac:spMkLst>
        </pc:spChg>
      </pc:sldChg>
      <pc:sldChg chg="modSp">
        <pc:chgData name="VINEET CHOPADE - 14004200010" userId="S::vineet.chopade10@svkmmumbai.onmicrosoft.com::5d2b83e5-7000-4055-849d-47bca345e1e8" providerId="AD" clId="Web-{D19B427F-0FB5-2A85-8D56-8AC277976824}" dt="2023-08-04T10:07:05.165" v="354" actId="1076"/>
        <pc:sldMkLst>
          <pc:docMk/>
          <pc:sldMk cId="2389548890" sldId="257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07:05.165" v="354" actId="1076"/>
          <ac:spMkLst>
            <pc:docMk/>
            <pc:sldMk cId="2389548890" sldId="257"/>
            <ac:spMk id="4" creationId="{9A3BF3D2-65D0-7866-68C5-0535B8A00CB5}"/>
          </ac:spMkLst>
        </pc:spChg>
      </pc:sldChg>
      <pc:sldChg chg="modSp">
        <pc:chgData name="VINEET CHOPADE - 14004200010" userId="S::vineet.chopade10@svkmmumbai.onmicrosoft.com::5d2b83e5-7000-4055-849d-47bca345e1e8" providerId="AD" clId="Web-{D19B427F-0FB5-2A85-8D56-8AC277976824}" dt="2023-08-04T10:07:23.181" v="357" actId="20577"/>
        <pc:sldMkLst>
          <pc:docMk/>
          <pc:sldMk cId="3000489632" sldId="258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07:23.181" v="357" actId="20577"/>
          <ac:spMkLst>
            <pc:docMk/>
            <pc:sldMk cId="3000489632" sldId="258"/>
            <ac:spMk id="4" creationId="{9A3BF3D2-65D0-7866-68C5-0535B8A00CB5}"/>
          </ac:spMkLst>
        </pc:spChg>
      </pc:sldChg>
      <pc:sldChg chg="modSp del">
        <pc:chgData name="VINEET CHOPADE - 14004200010" userId="S::vineet.chopade10@svkmmumbai.onmicrosoft.com::5d2b83e5-7000-4055-849d-47bca345e1e8" providerId="AD" clId="Web-{D19B427F-0FB5-2A85-8D56-8AC277976824}" dt="2023-08-04T09:45:43.765" v="238"/>
        <pc:sldMkLst>
          <pc:docMk/>
          <pc:sldMk cId="882067054" sldId="259"/>
        </pc:sldMkLst>
        <pc:picChg chg="mod">
          <ac:chgData name="VINEET CHOPADE - 14004200010" userId="S::vineet.chopade10@svkmmumbai.onmicrosoft.com::5d2b83e5-7000-4055-849d-47bca345e1e8" providerId="AD" clId="Web-{D19B427F-0FB5-2A85-8D56-8AC277976824}" dt="2023-08-04T09:45:36.578" v="237" actId="1076"/>
          <ac:picMkLst>
            <pc:docMk/>
            <pc:sldMk cId="882067054" sldId="259"/>
            <ac:picMk id="3" creationId="{81458259-3E61-0834-BCB9-15A960654292}"/>
          </ac:picMkLst>
        </pc:picChg>
      </pc:sldChg>
      <pc:sldChg chg="modSp">
        <pc:chgData name="VINEET CHOPADE - 14004200010" userId="S::vineet.chopade10@svkmmumbai.onmicrosoft.com::5d2b83e5-7000-4055-849d-47bca345e1e8" providerId="AD" clId="Web-{D19B427F-0FB5-2A85-8D56-8AC277976824}" dt="2023-08-04T10:06:24.554" v="348" actId="20577"/>
        <pc:sldMkLst>
          <pc:docMk/>
          <pc:sldMk cId="676239984" sldId="260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06:24.554" v="348" actId="20577"/>
          <ac:spMkLst>
            <pc:docMk/>
            <pc:sldMk cId="676239984" sldId="260"/>
            <ac:spMk id="7" creationId="{563F6B4E-E3DB-AA88-1DAD-4B328B46FD53}"/>
          </ac:spMkLst>
        </pc:spChg>
      </pc:sldChg>
      <pc:sldChg chg="modSp">
        <pc:chgData name="VINEET CHOPADE - 14004200010" userId="S::vineet.chopade10@svkmmumbai.onmicrosoft.com::5d2b83e5-7000-4055-849d-47bca345e1e8" providerId="AD" clId="Web-{D19B427F-0FB5-2A85-8D56-8AC277976824}" dt="2023-08-04T10:03:46.393" v="337" actId="20577"/>
        <pc:sldMkLst>
          <pc:docMk/>
          <pc:sldMk cId="2248107677" sldId="262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03:46.393" v="337" actId="20577"/>
          <ac:spMkLst>
            <pc:docMk/>
            <pc:sldMk cId="2248107677" sldId="262"/>
            <ac:spMk id="4" creationId="{9A3BF3D2-65D0-7866-68C5-0535B8A00CB5}"/>
          </ac:spMkLst>
        </pc:spChg>
        <pc:graphicFrameChg chg="mod modGraphic">
          <ac:chgData name="VINEET CHOPADE - 14004200010" userId="S::vineet.chopade10@svkmmumbai.onmicrosoft.com::5d2b83e5-7000-4055-849d-47bca345e1e8" providerId="AD" clId="Web-{D19B427F-0FB5-2A85-8D56-8AC277976824}" dt="2023-08-04T10:00:34.559" v="303"/>
          <ac:graphicFrameMkLst>
            <pc:docMk/>
            <pc:sldMk cId="2248107677" sldId="262"/>
            <ac:graphicFrameMk id="5" creationId="{F98168B4-964F-5B8A-61C1-AF3CFA64612F}"/>
          </ac:graphicFrameMkLst>
        </pc:graphicFrameChg>
      </pc:sldChg>
      <pc:sldChg chg="addSp delSp modSp ord">
        <pc:chgData name="VINEET CHOPADE - 14004200010" userId="S::vineet.chopade10@svkmmumbai.onmicrosoft.com::5d2b83e5-7000-4055-849d-47bca345e1e8" providerId="AD" clId="Web-{D19B427F-0FB5-2A85-8D56-8AC277976824}" dt="2023-08-04T10:09:35.248" v="444" actId="20577"/>
        <pc:sldMkLst>
          <pc:docMk/>
          <pc:sldMk cId="4152940586" sldId="263"/>
        </pc:sldMkLst>
        <pc:spChg chg="del mod">
          <ac:chgData name="VINEET CHOPADE - 14004200010" userId="S::vineet.chopade10@svkmmumbai.onmicrosoft.com::5d2b83e5-7000-4055-849d-47bca345e1e8" providerId="AD" clId="Web-{D19B427F-0FB5-2A85-8D56-8AC277976824}" dt="2023-08-04T09:31:14.176" v="129"/>
          <ac:spMkLst>
            <pc:docMk/>
            <pc:sldMk cId="4152940586" sldId="263"/>
            <ac:spMk id="3" creationId="{5FF1AA76-50FD-EBA4-65AD-DA3C61DF1D0D}"/>
          </ac:spMkLst>
        </pc:spChg>
        <pc:spChg chg="del mod">
          <ac:chgData name="VINEET CHOPADE - 14004200010" userId="S::vineet.chopade10@svkmmumbai.onmicrosoft.com::5d2b83e5-7000-4055-849d-47bca345e1e8" providerId="AD" clId="Web-{D19B427F-0FB5-2A85-8D56-8AC277976824}" dt="2023-08-04T09:35:12.074" v="162"/>
          <ac:spMkLst>
            <pc:docMk/>
            <pc:sldMk cId="4152940586" sldId="263"/>
            <ac:spMk id="4" creationId="{9A3BF3D2-65D0-7866-68C5-0535B8A00CB5}"/>
          </ac:spMkLst>
        </pc:spChg>
        <pc:spChg chg="add mod">
          <ac:chgData name="VINEET CHOPADE - 14004200010" userId="S::vineet.chopade10@svkmmumbai.onmicrosoft.com::5d2b83e5-7000-4055-849d-47bca345e1e8" providerId="AD" clId="Web-{D19B427F-0FB5-2A85-8D56-8AC277976824}" dt="2023-08-04T10:09:35.248" v="444" actId="20577"/>
          <ac:spMkLst>
            <pc:docMk/>
            <pc:sldMk cId="4152940586" sldId="263"/>
            <ac:spMk id="8" creationId="{1EB96368-01F5-3A31-A095-4036E1E1DAA8}"/>
          </ac:spMkLst>
        </pc:spChg>
        <pc:spChg chg="add mod">
          <ac:chgData name="VINEET CHOPADE - 14004200010" userId="S::vineet.chopade10@svkmmumbai.onmicrosoft.com::5d2b83e5-7000-4055-849d-47bca345e1e8" providerId="AD" clId="Web-{D19B427F-0FB5-2A85-8D56-8AC277976824}" dt="2023-08-04T09:41:22.820" v="212" actId="1076"/>
          <ac:spMkLst>
            <pc:docMk/>
            <pc:sldMk cId="4152940586" sldId="263"/>
            <ac:spMk id="11" creationId="{EDD11818-D378-A7F4-2D12-F0457FD39FAB}"/>
          </ac:spMkLst>
        </pc:spChg>
        <pc:picChg chg="add mod">
          <ac:chgData name="VINEET CHOPADE - 14004200010" userId="S::vineet.chopade10@svkmmumbai.onmicrosoft.com::5d2b83e5-7000-4055-849d-47bca345e1e8" providerId="AD" clId="Web-{D19B427F-0FB5-2A85-8D56-8AC277976824}" dt="2023-08-04T09:33:25.789" v="154" actId="1076"/>
          <ac:picMkLst>
            <pc:docMk/>
            <pc:sldMk cId="4152940586" sldId="263"/>
            <ac:picMk id="5" creationId="{5DA4BC67-4CA9-FA35-5A06-039AF9E7F917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35:31.715" v="165" actId="1076"/>
          <ac:picMkLst>
            <pc:docMk/>
            <pc:sldMk cId="4152940586" sldId="263"/>
            <ac:picMk id="10" creationId="{6EB4BD78-028E-C0CB-3D6F-903FDCBDE5C5}"/>
          </ac:picMkLst>
        </pc:picChg>
        <pc:picChg chg="add del">
          <ac:chgData name="VINEET CHOPADE - 14004200010" userId="S::vineet.chopade10@svkmmumbai.onmicrosoft.com::5d2b83e5-7000-4055-849d-47bca345e1e8" providerId="AD" clId="Web-{D19B427F-0FB5-2A85-8D56-8AC277976824}" dt="2023-08-04T09:38:02.814" v="206"/>
          <ac:picMkLst>
            <pc:docMk/>
            <pc:sldMk cId="4152940586" sldId="263"/>
            <ac:picMk id="13" creationId="{8530C140-894E-AE9B-1B37-DF3A9CBB6273}"/>
          </ac:picMkLst>
        </pc:picChg>
      </pc:sldChg>
      <pc:sldChg chg="addSp delSp modSp ord">
        <pc:chgData name="VINEET CHOPADE - 14004200010" userId="S::vineet.chopade10@svkmmumbai.onmicrosoft.com::5d2b83e5-7000-4055-849d-47bca345e1e8" providerId="AD" clId="Web-{D19B427F-0FB5-2A85-8D56-8AC277976824}" dt="2023-08-04T09:43:05.276" v="232"/>
        <pc:sldMkLst>
          <pc:docMk/>
          <pc:sldMk cId="3408394639" sldId="264"/>
        </pc:sldMkLst>
        <pc:spChg chg="add del mod">
          <ac:chgData name="VINEET CHOPADE - 14004200010" userId="S::vineet.chopade10@svkmmumbai.onmicrosoft.com::5d2b83e5-7000-4055-849d-47bca345e1e8" providerId="AD" clId="Web-{D19B427F-0FB5-2A85-8D56-8AC277976824}" dt="2023-08-04T09:22:37.878" v="6"/>
          <ac:spMkLst>
            <pc:docMk/>
            <pc:sldMk cId="3408394639" sldId="264"/>
            <ac:spMk id="3" creationId="{DE40AC0A-7C33-E400-0F32-9FCD67E8144E}"/>
          </ac:spMkLst>
        </pc:spChg>
        <pc:spChg chg="add del mod">
          <ac:chgData name="VINEET CHOPADE - 14004200010" userId="S::vineet.chopade10@svkmmumbai.onmicrosoft.com::5d2b83e5-7000-4055-849d-47bca345e1e8" providerId="AD" clId="Web-{D19B427F-0FB5-2A85-8D56-8AC277976824}" dt="2023-08-04T09:25:23.587" v="23"/>
          <ac:spMkLst>
            <pc:docMk/>
            <pc:sldMk cId="3408394639" sldId="264"/>
            <ac:spMk id="8" creationId="{ED8DC973-4463-E874-F927-DB7A0DBA1DE7}"/>
          </ac:spMkLst>
        </pc:spChg>
        <pc:spChg chg="add del mod">
          <ac:chgData name="VINEET CHOPADE - 14004200010" userId="S::vineet.chopade10@svkmmumbai.onmicrosoft.com::5d2b83e5-7000-4055-849d-47bca345e1e8" providerId="AD" clId="Web-{D19B427F-0FB5-2A85-8D56-8AC277976824}" dt="2023-08-04T09:30:27.784" v="124"/>
          <ac:spMkLst>
            <pc:docMk/>
            <pc:sldMk cId="3408394639" sldId="264"/>
            <ac:spMk id="20" creationId="{BA6132E7-0C68-1BE8-D850-EBDEEC80F2AF}"/>
          </ac:spMkLst>
        </pc:spChg>
        <pc:spChg chg="add mod">
          <ac:chgData name="VINEET CHOPADE - 14004200010" userId="S::vineet.chopade10@svkmmumbai.onmicrosoft.com::5d2b83e5-7000-4055-849d-47bca345e1e8" providerId="AD" clId="Web-{D19B427F-0FB5-2A85-8D56-8AC277976824}" dt="2023-08-04T09:42:19.931" v="229" actId="1076"/>
          <ac:spMkLst>
            <pc:docMk/>
            <pc:sldMk cId="3408394639" sldId="264"/>
            <ac:spMk id="21" creationId="{AAC45E9A-32BF-4C36-0B28-7330809A6ECE}"/>
          </ac:spMkLst>
        </pc:sp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5:08.117" v="14"/>
          <ac:picMkLst>
            <pc:docMk/>
            <pc:sldMk cId="3408394639" sldId="264"/>
            <ac:picMk id="5" creationId="{3ADAD18E-AC5C-ACB9-E7CB-0A6C898A2A0D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28:22.311" v="79" actId="1076"/>
          <ac:picMkLst>
            <pc:docMk/>
            <pc:sldMk cId="3408394639" sldId="264"/>
            <ac:picMk id="7" creationId="{8B377E48-E024-AF49-441E-1B9757ABB360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28:30.202" v="82" actId="1076"/>
          <ac:picMkLst>
            <pc:docMk/>
            <pc:sldMk cId="3408394639" sldId="264"/>
            <ac:picMk id="9" creationId="{3220E20E-0B5A-B780-F6F3-F52A83472C8C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39:17.253" v="207" actId="1076"/>
          <ac:picMkLst>
            <pc:docMk/>
            <pc:sldMk cId="3408394639" sldId="264"/>
            <ac:picMk id="10" creationId="{368458AE-F4CD-8B55-F6D2-59F541DF191C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28:26.046" v="80" actId="1076"/>
          <ac:picMkLst>
            <pc:docMk/>
            <pc:sldMk cId="3408394639" sldId="264"/>
            <ac:picMk id="11" creationId="{E6F446B1-3BE5-F531-08B6-626F06814C6E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28:27.796" v="81" actId="1076"/>
          <ac:picMkLst>
            <pc:docMk/>
            <pc:sldMk cId="3408394639" sldId="264"/>
            <ac:picMk id="12" creationId="{4DB5E46F-648E-6F11-4EF1-FB05D883DA17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8:11.826" v="76"/>
          <ac:picMkLst>
            <pc:docMk/>
            <pc:sldMk cId="3408394639" sldId="264"/>
            <ac:picMk id="13" creationId="{0D5ABF70-AC0F-83BC-D4C1-8C2D07058D3B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42:08.352" v="226" actId="1076"/>
          <ac:picMkLst>
            <pc:docMk/>
            <pc:sldMk cId="3408394639" sldId="264"/>
            <ac:picMk id="14" creationId="{DD3F279F-C19D-3715-F9FF-DC997FAD0D0C}"/>
          </ac:picMkLst>
        </pc:picChg>
        <pc:picChg chg="add mod">
          <ac:chgData name="VINEET CHOPADE - 14004200010" userId="S::vineet.chopade10@svkmmumbai.onmicrosoft.com::5d2b83e5-7000-4055-849d-47bca345e1e8" providerId="AD" clId="Web-{D19B427F-0FB5-2A85-8D56-8AC277976824}" dt="2023-08-04T09:28:43.296" v="87" actId="1076"/>
          <ac:picMkLst>
            <pc:docMk/>
            <pc:sldMk cId="3408394639" sldId="264"/>
            <ac:picMk id="15" creationId="{7F2EDB22-8DE5-EA46-D721-4EEE11BB0EBA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9:20.938" v="108"/>
          <ac:picMkLst>
            <pc:docMk/>
            <pc:sldMk cId="3408394639" sldId="264"/>
            <ac:picMk id="16" creationId="{1A0CA29A-E9B4-C24A-E5B4-F1DEACB0C4A8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9:19.547" v="107"/>
          <ac:picMkLst>
            <pc:docMk/>
            <pc:sldMk cId="3408394639" sldId="264"/>
            <ac:picMk id="17" creationId="{58F59561-DFAC-F2D5-6F23-62D89D7FD703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9:09.141" v="98"/>
          <ac:picMkLst>
            <pc:docMk/>
            <pc:sldMk cId="3408394639" sldId="264"/>
            <ac:picMk id="18" creationId="{E1472BEC-69D9-566C-B640-34681679679B}"/>
          </ac:picMkLst>
        </pc:picChg>
        <pc:picChg chg="add del mod">
          <ac:chgData name="VINEET CHOPADE - 14004200010" userId="S::vineet.chopade10@svkmmumbai.onmicrosoft.com::5d2b83e5-7000-4055-849d-47bca345e1e8" providerId="AD" clId="Web-{D19B427F-0FB5-2A85-8D56-8AC277976824}" dt="2023-08-04T09:29:53.173" v="120"/>
          <ac:picMkLst>
            <pc:docMk/>
            <pc:sldMk cId="3408394639" sldId="264"/>
            <ac:picMk id="19" creationId="{3C4A78E3-E333-B2CB-6A3C-F969A359A3DC}"/>
          </ac:picMkLst>
        </pc:picChg>
      </pc:sldChg>
      <pc:sldChg chg="add del replId">
        <pc:chgData name="VINEET CHOPADE - 14004200010" userId="S::vineet.chopade10@svkmmumbai.onmicrosoft.com::5d2b83e5-7000-4055-849d-47bca345e1e8" providerId="AD" clId="Web-{D19B427F-0FB5-2A85-8D56-8AC277976824}" dt="2023-08-04T09:27:41.388" v="62"/>
        <pc:sldMkLst>
          <pc:docMk/>
          <pc:sldMk cId="3892022023" sldId="267"/>
        </pc:sldMkLst>
      </pc:sldChg>
      <pc:sldChg chg="modSp ord">
        <pc:chgData name="VINEET CHOPADE - 14004200010" userId="S::vineet.chopade10@svkmmumbai.onmicrosoft.com::5d2b83e5-7000-4055-849d-47bca345e1e8" providerId="AD" clId="Web-{D19B427F-0FB5-2A85-8D56-8AC277976824}" dt="2023-08-04T10:07:05.774" v="355"/>
        <pc:sldMkLst>
          <pc:docMk/>
          <pc:sldMk cId="4145935090" sldId="267"/>
        </pc:sldMkLst>
        <pc:spChg chg="mod">
          <ac:chgData name="VINEET CHOPADE - 14004200010" userId="S::vineet.chopade10@svkmmumbai.onmicrosoft.com::5d2b83e5-7000-4055-849d-47bca345e1e8" providerId="AD" clId="Web-{D19B427F-0FB5-2A85-8D56-8AC277976824}" dt="2023-08-04T10:06:45.664" v="351" actId="20577"/>
          <ac:spMkLst>
            <pc:docMk/>
            <pc:sldMk cId="4145935090" sldId="267"/>
            <ac:spMk id="4" creationId="{9A3BF3D2-65D0-7866-68C5-0535B8A00CB5}"/>
          </ac:spMkLst>
        </pc:spChg>
        <pc:graphicFrameChg chg="mod modGraphic">
          <ac:chgData name="VINEET CHOPADE - 14004200010" userId="S::vineet.chopade10@svkmmumbai.onmicrosoft.com::5d2b83e5-7000-4055-849d-47bca345e1e8" providerId="AD" clId="Web-{D19B427F-0FB5-2A85-8D56-8AC277976824}" dt="2023-08-04T10:05:24.349" v="339"/>
          <ac:graphicFrameMkLst>
            <pc:docMk/>
            <pc:sldMk cId="4145935090" sldId="267"/>
            <ac:graphicFrameMk id="5" creationId="{F98168B4-964F-5B8A-61C1-AF3CFA64612F}"/>
          </ac:graphicFrameMkLst>
        </pc:graphicFrameChg>
      </pc:sldChg>
      <pc:sldChg chg="add del replId">
        <pc:chgData name="VINEET CHOPADE - 14004200010" userId="S::vineet.chopade10@svkmmumbai.onmicrosoft.com::5d2b83e5-7000-4055-849d-47bca345e1e8" providerId="AD" clId="Web-{D19B427F-0FB5-2A85-8D56-8AC277976824}" dt="2023-08-04T09:34:34.526" v="155"/>
        <pc:sldMkLst>
          <pc:docMk/>
          <pc:sldMk cId="2059035867" sldId="268"/>
        </pc:sldMkLst>
      </pc:sldChg>
      <pc:sldChg chg="add del replId">
        <pc:chgData name="VINEET CHOPADE - 14004200010" userId="S::vineet.chopade10@svkmmumbai.onmicrosoft.com::5d2b83e5-7000-4055-849d-47bca345e1e8" providerId="AD" clId="Web-{D19B427F-0FB5-2A85-8D56-8AC277976824}" dt="2023-08-04T09:27:42.997" v="63"/>
        <pc:sldMkLst>
          <pc:docMk/>
          <pc:sldMk cId="3579167608" sldId="268"/>
        </pc:sldMkLst>
      </pc:sldChg>
      <pc:sldChg chg="delSp">
        <pc:chgData name="VINEET CHOPADE - 14004200010" userId="S::vineet.chopade10@svkmmumbai.onmicrosoft.com::5d2b83e5-7000-4055-849d-47bca345e1e8" providerId="AD" clId="Web-{D19B427F-0FB5-2A85-8D56-8AC277976824}" dt="2023-08-04T09:34:48.339" v="156"/>
        <pc:sldMkLst>
          <pc:docMk/>
          <pc:sldMk cId="759823880" sldId="269"/>
        </pc:sldMkLst>
        <pc:picChg chg="del">
          <ac:chgData name="VINEET CHOPADE - 14004200010" userId="S::vineet.chopade10@svkmmumbai.onmicrosoft.com::5d2b83e5-7000-4055-849d-47bca345e1e8" providerId="AD" clId="Web-{D19B427F-0FB5-2A85-8D56-8AC277976824}" dt="2023-08-04T09:34:48.339" v="156"/>
          <ac:picMkLst>
            <pc:docMk/>
            <pc:sldMk cId="759823880" sldId="269"/>
            <ac:picMk id="5" creationId="{5DA4BC67-4CA9-FA35-5A06-039AF9E7F917}"/>
          </ac:picMkLst>
        </pc:picChg>
      </pc:sldChg>
    </pc:docChg>
  </pc:docChgLst>
  <pc:docChgLst>
    <pc:chgData name="Guest User" userId="S::urn:spo:anon#5df1f9295e02064cc4375496ef047085b7069a90d3b2749ebe17b00ce0710202::" providerId="AD" clId="Web-{2287FF7B-E186-6065-8E04-DE0374D912E0}"/>
    <pc:docChg chg="modSld">
      <pc:chgData name="Guest User" userId="S::urn:spo:anon#5df1f9295e02064cc4375496ef047085b7069a90d3b2749ebe17b00ce0710202::" providerId="AD" clId="Web-{2287FF7B-E186-6065-8E04-DE0374D912E0}" dt="2023-08-16T17:50:07.019" v="567"/>
      <pc:docMkLst>
        <pc:docMk/>
      </pc:docMkLst>
      <pc:sldChg chg="modSp">
        <pc:chgData name="Guest User" userId="S::urn:spo:anon#5df1f9295e02064cc4375496ef047085b7069a90d3b2749ebe17b00ce0710202::" providerId="AD" clId="Web-{2287FF7B-E186-6065-8E04-DE0374D912E0}" dt="2023-08-16T17:50:07.019" v="567"/>
        <pc:sldMkLst>
          <pc:docMk/>
          <pc:sldMk cId="2702109084" sldId="272"/>
        </pc:sldMkLst>
        <pc:graphicFrameChg chg="mod modGraphic">
          <ac:chgData name="Guest User" userId="S::urn:spo:anon#5df1f9295e02064cc4375496ef047085b7069a90d3b2749ebe17b00ce0710202::" providerId="AD" clId="Web-{2287FF7B-E186-6065-8E04-DE0374D912E0}" dt="2023-08-16T17:50:07.019" v="567"/>
          <ac:graphicFrameMkLst>
            <pc:docMk/>
            <pc:sldMk cId="2702109084" sldId="272"/>
            <ac:graphicFrameMk id="7" creationId="{93DB1F2E-40AB-6EC5-9D55-16A0128D4E74}"/>
          </ac:graphicFrameMkLst>
        </pc:graphicFrameChg>
      </pc:sldChg>
    </pc:docChg>
  </pc:docChgLst>
  <pc:docChgLst>
    <pc:chgData name="Guest User" userId="S::urn:spo:anon#5df1f9295e02064cc4375496ef047085b7069a90d3b2749ebe17b00ce0710202::" providerId="AD" clId="Web-{6E769088-3B95-966A-D6B8-0635AB308AD9}"/>
    <pc:docChg chg="addSld delSld modSld sldOrd">
      <pc:chgData name="Guest User" userId="S::urn:spo:anon#5df1f9295e02064cc4375496ef047085b7069a90d3b2749ebe17b00ce0710202::" providerId="AD" clId="Web-{6E769088-3B95-966A-D6B8-0635AB308AD9}" dt="2023-10-11T10:18:54.765" v="42" actId="14100"/>
      <pc:docMkLst>
        <pc:docMk/>
      </pc:docMkLst>
      <pc:sldChg chg="del">
        <pc:chgData name="Guest User" userId="S::urn:spo:anon#5df1f9295e02064cc4375496ef047085b7069a90d3b2749ebe17b00ce0710202::" providerId="AD" clId="Web-{6E769088-3B95-966A-D6B8-0635AB308AD9}" dt="2023-10-11T08:24:46.306" v="0"/>
        <pc:sldMkLst>
          <pc:docMk/>
          <pc:sldMk cId="3000489632" sldId="258"/>
        </pc:sldMkLst>
      </pc:sldChg>
      <pc:sldChg chg="del">
        <pc:chgData name="Guest User" userId="S::urn:spo:anon#5df1f9295e02064cc4375496ef047085b7069a90d3b2749ebe17b00ce0710202::" providerId="AD" clId="Web-{6E769088-3B95-966A-D6B8-0635AB308AD9}" dt="2023-10-11T08:24:47.525" v="1"/>
        <pc:sldMkLst>
          <pc:docMk/>
          <pc:sldMk cId="1294765271" sldId="265"/>
        </pc:sldMkLst>
      </pc:sldChg>
      <pc:sldChg chg="del">
        <pc:chgData name="Guest User" userId="S::urn:spo:anon#5df1f9295e02064cc4375496ef047085b7069a90d3b2749ebe17b00ce0710202::" providerId="AD" clId="Web-{6E769088-3B95-966A-D6B8-0635AB308AD9}" dt="2023-10-11T08:24:59.729" v="2"/>
        <pc:sldMkLst>
          <pc:docMk/>
          <pc:sldMk cId="1665348292" sldId="271"/>
        </pc:sldMkLst>
      </pc:sldChg>
      <pc:sldChg chg="new del">
        <pc:chgData name="Guest User" userId="S::urn:spo:anon#5df1f9295e02064cc4375496ef047085b7069a90d3b2749ebe17b00ce0710202::" providerId="AD" clId="Web-{6E769088-3B95-966A-D6B8-0635AB308AD9}" dt="2023-10-11T08:25:21.089" v="5"/>
        <pc:sldMkLst>
          <pc:docMk/>
          <pc:sldMk cId="3374293844" sldId="273"/>
        </pc:sldMkLst>
      </pc:sldChg>
      <pc:sldChg chg="addSp delSp modSp add replId">
        <pc:chgData name="Guest User" userId="S::urn:spo:anon#5df1f9295e02064cc4375496ef047085b7069a90d3b2749ebe17b00ce0710202::" providerId="AD" clId="Web-{6E769088-3B95-966A-D6B8-0635AB308AD9}" dt="2023-10-11T10:18:54.765" v="42" actId="14100"/>
        <pc:sldMkLst>
          <pc:docMk/>
          <pc:sldMk cId="3771313792" sldId="274"/>
        </pc:sldMkLst>
        <pc:spChg chg="mod">
          <ac:chgData name="Guest User" userId="S::urn:spo:anon#5df1f9295e02064cc4375496ef047085b7069a90d3b2749ebe17b00ce0710202::" providerId="AD" clId="Web-{6E769088-3B95-966A-D6B8-0635AB308AD9}" dt="2023-10-11T08:25:47.497" v="16" actId="20577"/>
          <ac:spMkLst>
            <pc:docMk/>
            <pc:sldMk cId="3771313792" sldId="274"/>
            <ac:spMk id="5" creationId="{DB2E9D94-28F1-0F56-0401-3C4A2FE46A33}"/>
          </ac:spMkLst>
        </pc:spChg>
        <pc:spChg chg="del">
          <ac:chgData name="Guest User" userId="S::urn:spo:anon#5df1f9295e02064cc4375496ef047085b7069a90d3b2749ebe17b00ce0710202::" providerId="AD" clId="Web-{6E769088-3B95-966A-D6B8-0635AB308AD9}" dt="2023-10-11T08:25:37.606" v="11"/>
          <ac:spMkLst>
            <pc:docMk/>
            <pc:sldMk cId="3771313792" sldId="274"/>
            <ac:spMk id="13" creationId="{68A6CFD0-7858-E3CE-4ACA-65840F9C27DC}"/>
          </ac:spMkLst>
        </pc:spChg>
        <pc:spChg chg="del mod">
          <ac:chgData name="Guest User" userId="S::urn:spo:anon#5df1f9295e02064cc4375496ef047085b7069a90d3b2749ebe17b00ce0710202::" providerId="AD" clId="Web-{6E769088-3B95-966A-D6B8-0635AB308AD9}" dt="2023-10-11T08:25:33.918" v="10"/>
          <ac:spMkLst>
            <pc:docMk/>
            <pc:sldMk cId="3771313792" sldId="274"/>
            <ac:spMk id="14" creationId="{AF12626C-5F57-92B3-AD23-06879F5A51A4}"/>
          </ac:spMkLst>
        </pc:spChg>
        <pc:spChg chg="del">
          <ac:chgData name="Guest User" userId="S::urn:spo:anon#5df1f9295e02064cc4375496ef047085b7069a90d3b2749ebe17b00ce0710202::" providerId="AD" clId="Web-{6E769088-3B95-966A-D6B8-0635AB308AD9}" dt="2023-10-11T08:25:41.278" v="12"/>
          <ac:spMkLst>
            <pc:docMk/>
            <pc:sldMk cId="3771313792" sldId="274"/>
            <ac:spMk id="15" creationId="{0E1A9050-8DDD-26B5-36C0-B53EDC58C0CC}"/>
          </ac:spMkLst>
        </pc:spChg>
        <pc:picChg chg="add del mod">
          <ac:chgData name="Guest User" userId="S::urn:spo:anon#5df1f9295e02064cc4375496ef047085b7069a90d3b2749ebe17b00ce0710202::" providerId="AD" clId="Web-{6E769088-3B95-966A-D6B8-0635AB308AD9}" dt="2023-10-11T10:16:33.994" v="22"/>
          <ac:picMkLst>
            <pc:docMk/>
            <pc:sldMk cId="3771313792" sldId="274"/>
            <ac:picMk id="2" creationId="{4F1642D0-B2C9-9004-6BCB-CB82C0675DAC}"/>
          </ac:picMkLst>
        </pc:picChg>
        <pc:picChg chg="add del mod">
          <ac:chgData name="Guest User" userId="S::urn:spo:anon#5df1f9295e02064cc4375496ef047085b7069a90d3b2749ebe17b00ce0710202::" providerId="AD" clId="Web-{6E769088-3B95-966A-D6B8-0635AB308AD9}" dt="2023-10-11T10:16:32.103" v="21"/>
          <ac:picMkLst>
            <pc:docMk/>
            <pc:sldMk cId="3771313792" sldId="274"/>
            <ac:picMk id="3" creationId="{AD8D088B-25A1-966C-EEBE-15F2527D9EDD}"/>
          </ac:picMkLst>
        </pc:picChg>
        <pc:picChg chg="add del mod">
          <ac:chgData name="Guest User" userId="S::urn:spo:anon#5df1f9295e02064cc4375496ef047085b7069a90d3b2749ebe17b00ce0710202::" providerId="AD" clId="Web-{6E769088-3B95-966A-D6B8-0635AB308AD9}" dt="2023-10-11T10:16:26.306" v="20"/>
          <ac:picMkLst>
            <pc:docMk/>
            <pc:sldMk cId="3771313792" sldId="274"/>
            <ac:picMk id="4" creationId="{C8447AA1-FD51-2822-4841-BB38627840C1}"/>
          </ac:picMkLst>
        </pc:picChg>
        <pc:picChg chg="add mod">
          <ac:chgData name="Guest User" userId="S::urn:spo:anon#5df1f9295e02064cc4375496ef047085b7069a90d3b2749ebe17b00ce0710202::" providerId="AD" clId="Web-{6E769088-3B95-966A-D6B8-0635AB308AD9}" dt="2023-10-11T10:18:54.765" v="42" actId="14100"/>
          <ac:picMkLst>
            <pc:docMk/>
            <pc:sldMk cId="3771313792" sldId="274"/>
            <ac:picMk id="6" creationId="{34BE7686-1813-21D9-1C42-27EC76C0E475}"/>
          </ac:picMkLst>
        </pc:picChg>
        <pc:picChg chg="del">
          <ac:chgData name="Guest User" userId="S::urn:spo:anon#5df1f9295e02064cc4375496ef047085b7069a90d3b2749ebe17b00ce0710202::" providerId="AD" clId="Web-{6E769088-3B95-966A-D6B8-0635AB308AD9}" dt="2023-10-11T08:25:26.199" v="6"/>
          <ac:picMkLst>
            <pc:docMk/>
            <pc:sldMk cId="3771313792" sldId="274"/>
            <ac:picMk id="12" creationId="{5F5DFB41-7F59-D976-0E52-36A77ECED166}"/>
          </ac:picMkLst>
        </pc:picChg>
      </pc:sldChg>
      <pc:sldChg chg="addSp modSp add ord replId">
        <pc:chgData name="Guest User" userId="S::urn:spo:anon#5df1f9295e02064cc4375496ef047085b7069a90d3b2749ebe17b00ce0710202::" providerId="AD" clId="Web-{6E769088-3B95-966A-D6B8-0635AB308AD9}" dt="2023-10-11T10:18:35.811" v="41"/>
        <pc:sldMkLst>
          <pc:docMk/>
          <pc:sldMk cId="579367844" sldId="275"/>
        </pc:sldMkLst>
        <pc:picChg chg="add mod">
          <ac:chgData name="Guest User" userId="S::urn:spo:anon#5df1f9295e02064cc4375496ef047085b7069a90d3b2749ebe17b00ce0710202::" providerId="AD" clId="Web-{6E769088-3B95-966A-D6B8-0635AB308AD9}" dt="2023-10-11T10:18:03.841" v="35" actId="1076"/>
          <ac:picMkLst>
            <pc:docMk/>
            <pc:sldMk cId="579367844" sldId="275"/>
            <ac:picMk id="2" creationId="{BC780CD0-76CF-A8C2-E878-7272A22E18EF}"/>
          </ac:picMkLst>
        </pc:picChg>
      </pc:sldChg>
      <pc:sldChg chg="addSp delSp modSp add replId">
        <pc:chgData name="Guest User" userId="S::urn:spo:anon#5df1f9295e02064cc4375496ef047085b7069a90d3b2749ebe17b00ce0710202::" providerId="AD" clId="Web-{6E769088-3B95-966A-D6B8-0635AB308AD9}" dt="2023-10-11T10:18:29.467" v="40"/>
        <pc:sldMkLst>
          <pc:docMk/>
          <pc:sldMk cId="1198352094" sldId="276"/>
        </pc:sldMkLst>
        <pc:picChg chg="add del mod">
          <ac:chgData name="Guest User" userId="S::urn:spo:anon#5df1f9295e02064cc4375496ef047085b7069a90d3b2749ebe17b00ce0710202::" providerId="AD" clId="Web-{6E769088-3B95-966A-D6B8-0635AB308AD9}" dt="2023-10-11T10:18:29.467" v="40"/>
          <ac:picMkLst>
            <pc:docMk/>
            <pc:sldMk cId="1198352094" sldId="276"/>
            <ac:picMk id="2" creationId="{D618E745-9BB3-5BAB-486A-016920DF0F6C}"/>
          </ac:picMkLst>
        </pc:picChg>
      </pc:sldChg>
    </pc:docChg>
  </pc:docChgLst>
  <pc:docChgLst>
    <pc:chgData name="Guest User" userId="S::urn:spo:anon#5df1f9295e02064cc4375496ef047085b7069a90d3b2749ebe17b00ce0710202::" providerId="AD" clId="Web-{A172A3F9-C95D-902F-5F51-9700DB9A2A56}"/>
    <pc:docChg chg="addSld delSld modSld">
      <pc:chgData name="Guest User" userId="S::urn:spo:anon#5df1f9295e02064cc4375496ef047085b7069a90d3b2749ebe17b00ce0710202::" providerId="AD" clId="Web-{A172A3F9-C95D-902F-5F51-9700DB9A2A56}" dt="2023-08-17T09:21:42.617" v="276"/>
      <pc:docMkLst>
        <pc:docMk/>
      </pc:docMkLst>
      <pc:sldChg chg="del">
        <pc:chgData name="Guest User" userId="S::urn:spo:anon#5df1f9295e02064cc4375496ef047085b7069a90d3b2749ebe17b00ce0710202::" providerId="AD" clId="Web-{A172A3F9-C95D-902F-5F51-9700DB9A2A56}" dt="2023-08-17T09:21:42.617" v="276"/>
        <pc:sldMkLst>
          <pc:docMk/>
          <pc:sldMk cId="3408394639" sldId="264"/>
        </pc:sldMkLst>
      </pc:sldChg>
      <pc:sldChg chg="addSp delSp modSp new mod setBg">
        <pc:chgData name="Guest User" userId="S::urn:spo:anon#5df1f9295e02064cc4375496ef047085b7069a90d3b2749ebe17b00ce0710202::" providerId="AD" clId="Web-{A172A3F9-C95D-902F-5F51-9700DB9A2A56}" dt="2023-08-17T09:14:17.826" v="275" actId="1076"/>
        <pc:sldMkLst>
          <pc:docMk/>
          <pc:sldMk cId="2954178939" sldId="272"/>
        </pc:sldMkLst>
        <pc:spChg chg="del">
          <ac:chgData name="Guest User" userId="S::urn:spo:anon#5df1f9295e02064cc4375496ef047085b7069a90d3b2749ebe17b00ce0710202::" providerId="AD" clId="Web-{A172A3F9-C95D-902F-5F51-9700DB9A2A56}" dt="2023-08-17T09:04:05.611" v="1"/>
          <ac:spMkLst>
            <pc:docMk/>
            <pc:sldMk cId="2954178939" sldId="272"/>
            <ac:spMk id="2" creationId="{FBC8848B-9081-B0D0-9B03-6E4B81594A8D}"/>
          </ac:spMkLst>
        </pc:spChg>
        <pc:spChg chg="del">
          <ac:chgData name="Guest User" userId="S::urn:spo:anon#5df1f9295e02064cc4375496ef047085b7069a90d3b2749ebe17b00ce0710202::" providerId="AD" clId="Web-{A172A3F9-C95D-902F-5F51-9700DB9A2A56}" dt="2023-08-17T09:04:06.892" v="2"/>
          <ac:spMkLst>
            <pc:docMk/>
            <pc:sldMk cId="2954178939" sldId="272"/>
            <ac:spMk id="3" creationId="{BC82A8F2-DFD8-063D-B1DA-4EE063F8D330}"/>
          </ac:spMkLst>
        </pc:spChg>
        <pc:spChg chg="add mod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5" creationId="{DB2E9D94-28F1-0F56-0401-3C4A2FE46A33}"/>
          </ac:spMkLst>
        </pc:spChg>
        <pc:spChg chg="add mod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10" creationId="{63DDE553-D65A-184D-62DC-6E095B089E54}"/>
          </ac:spMkLst>
        </pc:spChg>
        <pc:spChg chg="add mod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13" creationId="{68A6CFD0-7858-E3CE-4ACA-65840F9C27DC}"/>
          </ac:spMkLst>
        </pc:spChg>
        <pc:spChg chg="add mod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14" creationId="{AF12626C-5F57-92B3-AD23-06879F5A51A4}"/>
          </ac:spMkLst>
        </pc:spChg>
        <pc:spChg chg="add mod">
          <ac:chgData name="Guest User" userId="S::urn:spo:anon#5df1f9295e02064cc4375496ef047085b7069a90d3b2749ebe17b00ce0710202::" providerId="AD" clId="Web-{A172A3F9-C95D-902F-5F51-9700DB9A2A56}" dt="2023-08-17T09:14:17.826" v="275" actId="1076"/>
          <ac:spMkLst>
            <pc:docMk/>
            <pc:sldMk cId="2954178939" sldId="272"/>
            <ac:spMk id="15" creationId="{0E1A9050-8DDD-26B5-36C0-B53EDC58C0CC}"/>
          </ac:spMkLst>
        </pc:spChg>
        <pc:spChg chg="add del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20" creationId="{131BAD53-4E89-4F62-BBB7-26359763ED39}"/>
          </ac:spMkLst>
        </pc:spChg>
        <pc:spChg chg="add del">
          <ac:chgData name="Guest User" userId="S::urn:spo:anon#5df1f9295e02064cc4375496ef047085b7069a90d3b2749ebe17b00ce0710202::" providerId="AD" clId="Web-{A172A3F9-C95D-902F-5F51-9700DB9A2A56}" dt="2023-08-17T09:14:17.404" v="274"/>
          <ac:spMkLst>
            <pc:docMk/>
            <pc:sldMk cId="2954178939" sldId="272"/>
            <ac:spMk id="22" creationId="{62756DA2-40EB-4C6F-B962-5822FFB54FB6}"/>
          </ac:spMkLst>
        </pc:spChg>
        <pc:picChg chg="add mod">
          <ac:chgData name="Guest User" userId="S::urn:spo:anon#5df1f9295e02064cc4375496ef047085b7069a90d3b2749ebe17b00ce0710202::" providerId="AD" clId="Web-{A172A3F9-C95D-902F-5F51-9700DB9A2A56}" dt="2023-08-17T09:14:17.404" v="274"/>
          <ac:picMkLst>
            <pc:docMk/>
            <pc:sldMk cId="2954178939" sldId="272"/>
            <ac:picMk id="7" creationId="{E257BFB3-A84A-E7C5-C854-6D883930433A}"/>
          </ac:picMkLst>
        </pc:picChg>
        <pc:picChg chg="add del mod">
          <ac:chgData name="Guest User" userId="S::urn:spo:anon#5df1f9295e02064cc4375496ef047085b7069a90d3b2749ebe17b00ce0710202::" providerId="AD" clId="Web-{A172A3F9-C95D-902F-5F51-9700DB9A2A56}" dt="2023-08-17T09:06:07.926" v="11"/>
          <ac:picMkLst>
            <pc:docMk/>
            <pc:sldMk cId="2954178939" sldId="272"/>
            <ac:picMk id="8" creationId="{813FF90E-AE9F-6DA2-C1A7-C90C1BF0DB16}"/>
          </ac:picMkLst>
        </pc:picChg>
        <pc:picChg chg="add del mod">
          <ac:chgData name="Guest User" userId="S::urn:spo:anon#5df1f9295e02064cc4375496ef047085b7069a90d3b2749ebe17b00ce0710202::" providerId="AD" clId="Web-{A172A3F9-C95D-902F-5F51-9700DB9A2A56}" dt="2023-08-17T09:07:43.162" v="21"/>
          <ac:picMkLst>
            <pc:docMk/>
            <pc:sldMk cId="2954178939" sldId="272"/>
            <ac:picMk id="11" creationId="{AD936E75-2ACB-9952-5BF9-28F607ED34A6}"/>
          </ac:picMkLst>
        </pc:picChg>
        <pc:picChg chg="add mod">
          <ac:chgData name="Guest User" userId="S::urn:spo:anon#5df1f9295e02064cc4375496ef047085b7069a90d3b2749ebe17b00ce0710202::" providerId="AD" clId="Web-{A172A3F9-C95D-902F-5F51-9700DB9A2A56}" dt="2023-08-17T09:14:17.404" v="274"/>
          <ac:picMkLst>
            <pc:docMk/>
            <pc:sldMk cId="2954178939" sldId="272"/>
            <ac:picMk id="12" creationId="{5F5DFB41-7F59-D976-0E52-36A77ECED166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7A16F910-1B61-CB22-18DC-AF09AC02FD4F}"/>
    <pc:docChg chg="delSld sldOrd">
      <pc:chgData name="VINEET CHOPADE - 14004200010" userId="S::vineet.chopade10@svkmmumbai.onmicrosoft.com::5d2b83e5-7000-4055-849d-47bca345e1e8" providerId="AD" clId="Web-{7A16F910-1B61-CB22-18DC-AF09AC02FD4F}" dt="2023-10-11T15:44:40.852" v="1"/>
      <pc:docMkLst>
        <pc:docMk/>
      </pc:docMkLst>
      <pc:sldChg chg="ord">
        <pc:chgData name="VINEET CHOPADE - 14004200010" userId="S::vineet.chopade10@svkmmumbai.onmicrosoft.com::5d2b83e5-7000-4055-849d-47bca345e1e8" providerId="AD" clId="Web-{7A16F910-1B61-CB22-18DC-AF09AC02FD4F}" dt="2023-10-11T15:44:37.477" v="0"/>
        <pc:sldMkLst>
          <pc:docMk/>
          <pc:sldMk cId="579367844" sldId="275"/>
        </pc:sldMkLst>
      </pc:sldChg>
      <pc:sldChg chg="del">
        <pc:chgData name="VINEET CHOPADE - 14004200010" userId="S::vineet.chopade10@svkmmumbai.onmicrosoft.com::5d2b83e5-7000-4055-849d-47bca345e1e8" providerId="AD" clId="Web-{7A16F910-1B61-CB22-18DC-AF09AC02FD4F}" dt="2023-10-11T15:44:40.852" v="1"/>
        <pc:sldMkLst>
          <pc:docMk/>
          <pc:sldMk cId="1198352094" sldId="276"/>
        </pc:sldMkLst>
      </pc:sldChg>
    </pc:docChg>
  </pc:docChgLst>
  <pc:docChgLst>
    <pc:chgData name="VINEET CHOPADE - 14004200010" userId="S::vineet.chopade10@svkmmumbai.onmicrosoft.com::5d2b83e5-7000-4055-849d-47bca345e1e8" providerId="AD" clId="Web-{874C0AE0-A899-40FA-4E6C-A77D4AC667E8}"/>
    <pc:docChg chg="modSld">
      <pc:chgData name="VINEET CHOPADE - 14004200010" userId="S::vineet.chopade10@svkmmumbai.onmicrosoft.com::5d2b83e5-7000-4055-849d-47bca345e1e8" providerId="AD" clId="Web-{874C0AE0-A899-40FA-4E6C-A77D4AC667E8}" dt="2023-08-16T17:07:50.980" v="189" actId="1076"/>
      <pc:docMkLst>
        <pc:docMk/>
      </pc:docMkLst>
      <pc:sldChg chg="addSp delSp modSp">
        <pc:chgData name="VINEET CHOPADE - 14004200010" userId="S::vineet.chopade10@svkmmumbai.onmicrosoft.com::5d2b83e5-7000-4055-849d-47bca345e1e8" providerId="AD" clId="Web-{874C0AE0-A899-40FA-4E6C-A77D4AC667E8}" dt="2023-08-16T17:07:50.980" v="189" actId="1076"/>
        <pc:sldMkLst>
          <pc:docMk/>
          <pc:sldMk cId="4152940586" sldId="263"/>
        </pc:sldMkLst>
        <pc:spChg chg="add mod">
          <ac:chgData name="VINEET CHOPADE - 14004200010" userId="S::vineet.chopade10@svkmmumbai.onmicrosoft.com::5d2b83e5-7000-4055-849d-47bca345e1e8" providerId="AD" clId="Web-{874C0AE0-A899-40FA-4E6C-A77D4AC667E8}" dt="2023-08-16T17:06:01.523" v="184" actId="14100"/>
          <ac:spMkLst>
            <pc:docMk/>
            <pc:sldMk cId="4152940586" sldId="263"/>
            <ac:spMk id="4" creationId="{44D0667F-C163-F0EF-3BCF-32B3B3989D5D}"/>
          </ac:spMkLst>
        </pc:spChg>
        <pc:spChg chg="del mod">
          <ac:chgData name="VINEET CHOPADE - 14004200010" userId="S::vineet.chopade10@svkmmumbai.onmicrosoft.com::5d2b83e5-7000-4055-849d-47bca345e1e8" providerId="AD" clId="Web-{874C0AE0-A899-40FA-4E6C-A77D4AC667E8}" dt="2023-08-16T17:02:50.500" v="166"/>
          <ac:spMkLst>
            <pc:docMk/>
            <pc:sldMk cId="4152940586" sldId="263"/>
            <ac:spMk id="11" creationId="{EDD11818-D378-A7F4-2D12-F0457FD39FAB}"/>
          </ac:spMkLst>
        </pc:spChg>
        <pc:picChg chg="add mod">
          <ac:chgData name="VINEET CHOPADE - 14004200010" userId="S::vineet.chopade10@svkmmumbai.onmicrosoft.com::5d2b83e5-7000-4055-849d-47bca345e1e8" providerId="AD" clId="Web-{874C0AE0-A899-40FA-4E6C-A77D4AC667E8}" dt="2023-08-16T17:04:29.598" v="181" actId="14100"/>
          <ac:picMkLst>
            <pc:docMk/>
            <pc:sldMk cId="4152940586" sldId="263"/>
            <ac:picMk id="3" creationId="{585B6DD0-D624-9C26-275A-6F844D108353}"/>
          </ac:picMkLst>
        </pc:picChg>
        <pc:picChg chg="add del mod">
          <ac:chgData name="VINEET CHOPADE - 14004200010" userId="S::vineet.chopade10@svkmmumbai.onmicrosoft.com::5d2b83e5-7000-4055-849d-47bca345e1e8" providerId="AD" clId="Web-{874C0AE0-A899-40FA-4E6C-A77D4AC667E8}" dt="2023-08-16T17:04:21.597" v="180"/>
          <ac:picMkLst>
            <pc:docMk/>
            <pc:sldMk cId="4152940586" sldId="263"/>
            <ac:picMk id="5" creationId="{DC312C12-117C-2692-B478-48ABDD0DB1B8}"/>
          </ac:picMkLst>
        </pc:picChg>
        <pc:picChg chg="add mod">
          <ac:chgData name="VINEET CHOPADE - 14004200010" userId="S::vineet.chopade10@svkmmumbai.onmicrosoft.com::5d2b83e5-7000-4055-849d-47bca345e1e8" providerId="AD" clId="Web-{874C0AE0-A899-40FA-4E6C-A77D4AC667E8}" dt="2023-08-16T17:07:50.980" v="189" actId="1076"/>
          <ac:picMkLst>
            <pc:docMk/>
            <pc:sldMk cId="4152940586" sldId="263"/>
            <ac:picMk id="7" creationId="{2C1A79E2-528C-41A3-5187-C83F50A760D3}"/>
          </ac:picMkLst>
        </pc:picChg>
      </pc:sldChg>
      <pc:sldChg chg="delSp">
        <pc:chgData name="VINEET CHOPADE - 14004200010" userId="S::vineet.chopade10@svkmmumbai.onmicrosoft.com::5d2b83e5-7000-4055-849d-47bca345e1e8" providerId="AD" clId="Web-{874C0AE0-A899-40FA-4E6C-A77D4AC667E8}" dt="2023-08-16T17:04:07.784" v="176"/>
        <pc:sldMkLst>
          <pc:docMk/>
          <pc:sldMk cId="3408394639" sldId="264"/>
        </pc:sldMkLst>
        <pc:picChg chg="del">
          <ac:chgData name="VINEET CHOPADE - 14004200010" userId="S::vineet.chopade10@svkmmumbai.onmicrosoft.com::5d2b83e5-7000-4055-849d-47bca345e1e8" providerId="AD" clId="Web-{874C0AE0-A899-40FA-4E6C-A77D4AC667E8}" dt="2023-08-16T17:04:07.784" v="176"/>
          <ac:picMkLst>
            <pc:docMk/>
            <pc:sldMk cId="3408394639" sldId="264"/>
            <ac:picMk id="8" creationId="{303FB90F-D370-C69B-120F-7017CA6D68C6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00951572-DD0D-491E-BB05-AB4DB3389A23}"/>
    <pc:docChg chg="modSld">
      <pc:chgData name="VINEET CHOPADE - 14004200010" userId="S::vineet.chopade10@svkmmumbai.onmicrosoft.com::5d2b83e5-7000-4055-849d-47bca345e1e8" providerId="AD" clId="Web-{00951572-DD0D-491E-BB05-AB4DB3389A23}" dt="2023-08-11T08:13:59.665" v="0" actId="1076"/>
      <pc:docMkLst>
        <pc:docMk/>
      </pc:docMkLst>
      <pc:sldChg chg="modSp">
        <pc:chgData name="VINEET CHOPADE - 14004200010" userId="S::vineet.chopade10@svkmmumbai.onmicrosoft.com::5d2b83e5-7000-4055-849d-47bca345e1e8" providerId="AD" clId="Web-{00951572-DD0D-491E-BB05-AB4DB3389A23}" dt="2023-08-11T08:13:59.665" v="0" actId="1076"/>
        <pc:sldMkLst>
          <pc:docMk/>
          <pc:sldMk cId="3408394639" sldId="264"/>
        </pc:sldMkLst>
        <pc:picChg chg="mod">
          <ac:chgData name="VINEET CHOPADE - 14004200010" userId="S::vineet.chopade10@svkmmumbai.onmicrosoft.com::5d2b83e5-7000-4055-849d-47bca345e1e8" providerId="AD" clId="Web-{00951572-DD0D-491E-BB05-AB4DB3389A23}" dt="2023-08-11T08:13:59.665" v="0" actId="1076"/>
          <ac:picMkLst>
            <pc:docMk/>
            <pc:sldMk cId="3408394639" sldId="264"/>
            <ac:picMk id="3" creationId="{726E81D5-DD78-75A4-8FC1-A010459EB3D2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8A04B308-A10A-1D8E-BB65-50BA31C38CF3}"/>
    <pc:docChg chg="addSld delSld modSld">
      <pc:chgData name="VINEET CHOPADE - 14004200010" userId="S::vineet.chopade10@svkmmumbai.onmicrosoft.com::5d2b83e5-7000-4055-849d-47bca345e1e8" providerId="AD" clId="Web-{8A04B308-A10A-1D8E-BB65-50BA31C38CF3}" dt="2023-10-12T04:05:02.493" v="54" actId="1076"/>
      <pc:docMkLst>
        <pc:docMk/>
      </pc:docMkLst>
      <pc:sldChg chg="addSp delSp modSp">
        <pc:chgData name="VINEET CHOPADE - 14004200010" userId="S::vineet.chopade10@svkmmumbai.onmicrosoft.com::5d2b83e5-7000-4055-849d-47bca345e1e8" providerId="AD" clId="Web-{8A04B308-A10A-1D8E-BB65-50BA31C38CF3}" dt="2023-10-12T04:05:02.493" v="54" actId="1076"/>
        <pc:sldMkLst>
          <pc:docMk/>
          <pc:sldMk cId="3771313792" sldId="274"/>
        </pc:sldMkLst>
        <pc:spChg chg="add mod">
          <ac:chgData name="VINEET CHOPADE - 14004200010" userId="S::vineet.chopade10@svkmmumbai.onmicrosoft.com::5d2b83e5-7000-4055-849d-47bca345e1e8" providerId="AD" clId="Web-{8A04B308-A10A-1D8E-BB65-50BA31C38CF3}" dt="2023-10-12T04:05:02.493" v="54" actId="1076"/>
          <ac:spMkLst>
            <pc:docMk/>
            <pc:sldMk cId="3771313792" sldId="274"/>
            <ac:spMk id="9" creationId="{EAC32871-65B0-B0AC-06B3-39BA0F6CDCA0}"/>
          </ac:spMkLst>
        </pc:spChg>
        <pc:picChg chg="del">
          <ac:chgData name="VINEET CHOPADE - 14004200010" userId="S::vineet.chopade10@svkmmumbai.onmicrosoft.com::5d2b83e5-7000-4055-849d-47bca345e1e8" providerId="AD" clId="Web-{8A04B308-A10A-1D8E-BB65-50BA31C38CF3}" dt="2023-10-12T04:02:58.708" v="3"/>
          <ac:picMkLst>
            <pc:docMk/>
            <pc:sldMk cId="3771313792" sldId="274"/>
            <ac:picMk id="2" creationId="{70698D8A-2CE8-0B33-5413-E08ED4072AC2}"/>
          </ac:picMkLst>
        </pc:picChg>
        <pc:picChg chg="del">
          <ac:chgData name="VINEET CHOPADE - 14004200010" userId="S::vineet.chopade10@svkmmumbai.onmicrosoft.com::5d2b83e5-7000-4055-849d-47bca345e1e8" providerId="AD" clId="Web-{8A04B308-A10A-1D8E-BB65-50BA31C38CF3}" dt="2023-10-12T04:02:57.458" v="2"/>
          <ac:picMkLst>
            <pc:docMk/>
            <pc:sldMk cId="3771313792" sldId="274"/>
            <ac:picMk id="3" creationId="{3D7334BE-47F5-F46C-C0C2-98794A725FFD}"/>
          </ac:picMkLst>
        </pc:picChg>
        <pc:picChg chg="del">
          <ac:chgData name="VINEET CHOPADE - 14004200010" userId="S::vineet.chopade10@svkmmumbai.onmicrosoft.com::5d2b83e5-7000-4055-849d-47bca345e1e8" providerId="AD" clId="Web-{8A04B308-A10A-1D8E-BB65-50BA31C38CF3}" dt="2023-10-12T04:02:55.036" v="1"/>
          <ac:picMkLst>
            <pc:docMk/>
            <pc:sldMk cId="3771313792" sldId="274"/>
            <ac:picMk id="4" creationId="{CF624631-E513-EFC2-D48E-8270C0891BE3}"/>
          </ac:picMkLst>
        </pc:picChg>
        <pc:picChg chg="add mod">
          <ac:chgData name="VINEET CHOPADE - 14004200010" userId="S::vineet.chopade10@svkmmumbai.onmicrosoft.com::5d2b83e5-7000-4055-849d-47bca345e1e8" providerId="AD" clId="Web-{8A04B308-A10A-1D8E-BB65-50BA31C38CF3}" dt="2023-10-12T04:04:03.710" v="18" actId="1076"/>
          <ac:picMkLst>
            <pc:docMk/>
            <pc:sldMk cId="3771313792" sldId="274"/>
            <ac:picMk id="6" creationId="{F4A3B815-E987-869D-51B6-0C1F80C58081}"/>
          </ac:picMkLst>
        </pc:picChg>
        <pc:picChg chg="add mod">
          <ac:chgData name="VINEET CHOPADE - 14004200010" userId="S::vineet.chopade10@svkmmumbai.onmicrosoft.com::5d2b83e5-7000-4055-849d-47bca345e1e8" providerId="AD" clId="Web-{8A04B308-A10A-1D8E-BB65-50BA31C38CF3}" dt="2023-10-12T04:04:09.444" v="20" actId="1076"/>
          <ac:picMkLst>
            <pc:docMk/>
            <pc:sldMk cId="3771313792" sldId="274"/>
            <ac:picMk id="8" creationId="{8E309FF8-4C1E-DC21-BA10-FF2BC9448319}"/>
          </ac:picMkLst>
        </pc:picChg>
      </pc:sldChg>
      <pc:sldChg chg="add replId">
        <pc:chgData name="VINEET CHOPADE - 14004200010" userId="S::vineet.chopade10@svkmmumbai.onmicrosoft.com::5d2b83e5-7000-4055-849d-47bca345e1e8" providerId="AD" clId="Web-{8A04B308-A10A-1D8E-BB65-50BA31C38CF3}" dt="2023-10-12T04:02:52.426" v="0"/>
        <pc:sldMkLst>
          <pc:docMk/>
          <pc:sldMk cId="3195519728" sldId="279"/>
        </pc:sldMkLst>
      </pc:sldChg>
      <pc:sldChg chg="add del replId">
        <pc:chgData name="VINEET CHOPADE - 14004200010" userId="S::vineet.chopade10@svkmmumbai.onmicrosoft.com::5d2b83e5-7000-4055-849d-47bca345e1e8" providerId="AD" clId="Web-{8A04B308-A10A-1D8E-BB65-50BA31C38CF3}" dt="2023-10-12T04:03:02.567" v="5"/>
        <pc:sldMkLst>
          <pc:docMk/>
          <pc:sldMk cId="309058762" sldId="280"/>
        </pc:sldMkLst>
      </pc:sldChg>
    </pc:docChg>
  </pc:docChgLst>
  <pc:docChgLst>
    <pc:chgData name="VINEET CHOPADE - 14004200010" userId="S::vineet.chopade10@svkmmumbai.onmicrosoft.com::5d2b83e5-7000-4055-849d-47bca345e1e8" providerId="AD" clId="Web-{CC7FA8D9-F243-5C9B-04A3-2FADDBDBC1C6}"/>
    <pc:docChg chg="addSld delSld modSld sldOrd">
      <pc:chgData name="VINEET CHOPADE - 14004200010" userId="S::vineet.chopade10@svkmmumbai.onmicrosoft.com::5d2b83e5-7000-4055-849d-47bca345e1e8" providerId="AD" clId="Web-{CC7FA8D9-F243-5C9B-04A3-2FADDBDBC1C6}" dt="2023-10-12T03:55:47.970" v="115" actId="1076"/>
      <pc:docMkLst>
        <pc:docMk/>
      </pc:docMkLst>
      <pc:sldChg chg="addSp delSp modSp">
        <pc:chgData name="VINEET CHOPADE - 14004200010" userId="S::vineet.chopade10@svkmmumbai.onmicrosoft.com::5d2b83e5-7000-4055-849d-47bca345e1e8" providerId="AD" clId="Web-{CC7FA8D9-F243-5C9B-04A3-2FADDBDBC1C6}" dt="2023-10-12T03:42:22.395" v="19" actId="1076"/>
        <pc:sldMkLst>
          <pc:docMk/>
          <pc:sldMk cId="3771313792" sldId="274"/>
        </pc:sldMkLst>
        <pc:picChg chg="add mod">
          <ac:chgData name="VINEET CHOPADE - 14004200010" userId="S::vineet.chopade10@svkmmumbai.onmicrosoft.com::5d2b83e5-7000-4055-849d-47bca345e1e8" providerId="AD" clId="Web-{CC7FA8D9-F243-5C9B-04A3-2FADDBDBC1C6}" dt="2023-10-12T03:41:56.581" v="10"/>
          <ac:picMkLst>
            <pc:docMk/>
            <pc:sldMk cId="3771313792" sldId="274"/>
            <ac:picMk id="2" creationId="{70698D8A-2CE8-0B33-5413-E08ED4072AC2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1:57.815" v="11"/>
          <ac:picMkLst>
            <pc:docMk/>
            <pc:sldMk cId="3771313792" sldId="274"/>
            <ac:picMk id="3" creationId="{3D7334BE-47F5-F46C-C0C2-98794A725FFD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2:22.395" v="19" actId="1076"/>
          <ac:picMkLst>
            <pc:docMk/>
            <pc:sldMk cId="3771313792" sldId="274"/>
            <ac:picMk id="4" creationId="{CF624631-E513-EFC2-D48E-8270C0891BE3}"/>
          </ac:picMkLst>
        </pc:picChg>
        <pc:picChg chg="del">
          <ac:chgData name="VINEET CHOPADE - 14004200010" userId="S::vineet.chopade10@svkmmumbai.onmicrosoft.com::5d2b83e5-7000-4055-849d-47bca345e1e8" providerId="AD" clId="Web-{CC7FA8D9-F243-5C9B-04A3-2FADDBDBC1C6}" dt="2023-10-12T03:41:00.498" v="9"/>
          <ac:picMkLst>
            <pc:docMk/>
            <pc:sldMk cId="3771313792" sldId="274"/>
            <ac:picMk id="6" creationId="{34BE7686-1813-21D9-1C42-27EC76C0E475}"/>
          </ac:picMkLst>
        </pc:picChg>
      </pc:sldChg>
      <pc:sldChg chg="addSp delSp modSp">
        <pc:chgData name="VINEET CHOPADE - 14004200010" userId="S::vineet.chopade10@svkmmumbai.onmicrosoft.com::5d2b83e5-7000-4055-849d-47bca345e1e8" providerId="AD" clId="Web-{CC7FA8D9-F243-5C9B-04A3-2FADDBDBC1C6}" dt="2023-10-12T03:42:56.022" v="26" actId="1076"/>
        <pc:sldMkLst>
          <pc:docMk/>
          <pc:sldMk cId="579367844" sldId="275"/>
        </pc:sldMkLst>
        <pc:picChg chg="add del mod">
          <ac:chgData name="VINEET CHOPADE - 14004200010" userId="S::vineet.chopade10@svkmmumbai.onmicrosoft.com::5d2b83e5-7000-4055-849d-47bca345e1e8" providerId="AD" clId="Web-{CC7FA8D9-F243-5C9B-04A3-2FADDBDBC1C6}" dt="2023-10-12T03:40:55.998" v="8"/>
          <ac:picMkLst>
            <pc:docMk/>
            <pc:sldMk cId="579367844" sldId="275"/>
            <ac:picMk id="2" creationId="{BC780CD0-76CF-A8C2-E878-7272A22E18EF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2:45.881" v="20"/>
          <ac:picMkLst>
            <pc:docMk/>
            <pc:sldMk cId="579367844" sldId="275"/>
            <ac:picMk id="3" creationId="{2C093B69-5686-1E63-1E41-5FAF67066568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2:46.662" v="21"/>
          <ac:picMkLst>
            <pc:docMk/>
            <pc:sldMk cId="579367844" sldId="275"/>
            <ac:picMk id="4" creationId="{9EDCA967-9762-F6F6-A16C-95E19CEBA996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2:56.022" v="26" actId="1076"/>
          <ac:picMkLst>
            <pc:docMk/>
            <pc:sldMk cId="579367844" sldId="275"/>
            <ac:picMk id="6" creationId="{F4A252E9-A629-466C-1B72-B532DAEE6838}"/>
          </ac:picMkLst>
        </pc:picChg>
      </pc:sldChg>
      <pc:sldChg chg="addSp delSp modSp add mod replId setBg">
        <pc:chgData name="VINEET CHOPADE - 14004200010" userId="S::vineet.chopade10@svkmmumbai.onmicrosoft.com::5d2b83e5-7000-4055-849d-47bca345e1e8" providerId="AD" clId="Web-{CC7FA8D9-F243-5C9B-04A3-2FADDBDBC1C6}" dt="2023-10-12T03:45:03.813" v="43" actId="1076"/>
        <pc:sldMkLst>
          <pc:docMk/>
          <pc:sldMk cId="288170975" sldId="276"/>
        </pc:sldMkLst>
        <pc:spChg chg="mod">
          <ac:chgData name="VINEET CHOPADE - 14004200010" userId="S::vineet.chopade10@svkmmumbai.onmicrosoft.com::5d2b83e5-7000-4055-849d-47bca345e1e8" providerId="AD" clId="Web-{CC7FA8D9-F243-5C9B-04A3-2FADDBDBC1C6}" dt="2023-10-12T03:44:13.278" v="32"/>
          <ac:spMkLst>
            <pc:docMk/>
            <pc:sldMk cId="288170975" sldId="276"/>
            <ac:spMk id="5" creationId="{DB2E9D94-28F1-0F56-0401-3C4A2FE46A33}"/>
          </ac:spMkLst>
        </pc:spChg>
        <pc:spChg chg="mod">
          <ac:chgData name="VINEET CHOPADE - 14004200010" userId="S::vineet.chopade10@svkmmumbai.onmicrosoft.com::5d2b83e5-7000-4055-849d-47bca345e1e8" providerId="AD" clId="Web-{CC7FA8D9-F243-5C9B-04A3-2FADDBDBC1C6}" dt="2023-10-12T03:44:13.278" v="32"/>
          <ac:spMkLst>
            <pc:docMk/>
            <pc:sldMk cId="288170975" sldId="276"/>
            <ac:spMk id="10" creationId="{63DDE553-D65A-184D-62DC-6E095B089E54}"/>
          </ac:spMkLst>
        </pc:spChg>
        <pc:spChg chg="add del">
          <ac:chgData name="VINEET CHOPADE - 14004200010" userId="S::vineet.chopade10@svkmmumbai.onmicrosoft.com::5d2b83e5-7000-4055-849d-47bca345e1e8" providerId="AD" clId="Web-{CC7FA8D9-F243-5C9B-04A3-2FADDBDBC1C6}" dt="2023-10-12T03:44:13.278" v="32"/>
          <ac:spMkLst>
            <pc:docMk/>
            <pc:sldMk cId="288170975" sldId="276"/>
            <ac:spMk id="15" creationId="{61293230-B0F6-45B1-96D1-13D18E242995}"/>
          </ac:spMkLst>
        </pc:spChg>
        <pc:spChg chg="add del">
          <ac:chgData name="VINEET CHOPADE - 14004200010" userId="S::vineet.chopade10@svkmmumbai.onmicrosoft.com::5d2b83e5-7000-4055-849d-47bca345e1e8" providerId="AD" clId="Web-{CC7FA8D9-F243-5C9B-04A3-2FADDBDBC1C6}" dt="2023-10-12T03:44:13.278" v="32"/>
          <ac:spMkLst>
            <pc:docMk/>
            <pc:sldMk cId="288170975" sldId="276"/>
            <ac:spMk id="17" creationId="{0A1E0707-4985-454B-ACE0-4855BB55875E}"/>
          </ac:spMkLst>
        </pc:spChg>
        <pc:picChg chg="del">
          <ac:chgData name="VINEET CHOPADE - 14004200010" userId="S::vineet.chopade10@svkmmumbai.onmicrosoft.com::5d2b83e5-7000-4055-849d-47bca345e1e8" providerId="AD" clId="Web-{CC7FA8D9-F243-5C9B-04A3-2FADDBDBC1C6}" dt="2023-10-12T03:40:11.886" v="1"/>
          <ac:picMkLst>
            <pc:docMk/>
            <pc:sldMk cId="288170975" sldId="276"/>
            <ac:picMk id="2" creationId="{BC780CD0-76CF-A8C2-E878-7272A22E18EF}"/>
          </ac:picMkLst>
        </pc:picChg>
        <pc:picChg chg="add mod ord">
          <ac:chgData name="VINEET CHOPADE - 14004200010" userId="S::vineet.chopade10@svkmmumbai.onmicrosoft.com::5d2b83e5-7000-4055-849d-47bca345e1e8" providerId="AD" clId="Web-{CC7FA8D9-F243-5C9B-04A3-2FADDBDBC1C6}" dt="2023-10-12T03:45:03.813" v="43" actId="1076"/>
          <ac:picMkLst>
            <pc:docMk/>
            <pc:sldMk cId="288170975" sldId="276"/>
            <ac:picMk id="3" creationId="{7E1C5EA3-0FC2-03E5-A25F-0A47C0A7C2BD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4:44.780" v="42" actId="1076"/>
          <ac:picMkLst>
            <pc:docMk/>
            <pc:sldMk cId="288170975" sldId="276"/>
            <ac:picMk id="4" creationId="{E945711A-6701-6D5A-7028-F06A04A911CB}"/>
          </ac:picMkLst>
        </pc:picChg>
        <pc:picChg chg="ord">
          <ac:chgData name="VINEET CHOPADE - 14004200010" userId="S::vineet.chopade10@svkmmumbai.onmicrosoft.com::5d2b83e5-7000-4055-849d-47bca345e1e8" providerId="AD" clId="Web-{CC7FA8D9-F243-5C9B-04A3-2FADDBDBC1C6}" dt="2023-10-12T03:44:13.278" v="32"/>
          <ac:picMkLst>
            <pc:docMk/>
            <pc:sldMk cId="288170975" sldId="276"/>
            <ac:picMk id="7" creationId="{E257BFB3-A84A-E7C5-C854-6D883930433A}"/>
          </ac:picMkLst>
        </pc:picChg>
      </pc:sldChg>
      <pc:sldChg chg="addSp delSp modSp add replId addAnim">
        <pc:chgData name="VINEET CHOPADE - 14004200010" userId="S::vineet.chopade10@svkmmumbai.onmicrosoft.com::5d2b83e5-7000-4055-849d-47bca345e1e8" providerId="AD" clId="Web-{CC7FA8D9-F243-5C9B-04A3-2FADDBDBC1C6}" dt="2023-10-12T03:48:56.221" v="73" actId="1076"/>
        <pc:sldMkLst>
          <pc:docMk/>
          <pc:sldMk cId="3697206483" sldId="277"/>
        </pc:sldMkLst>
        <pc:picChg chg="add mod">
          <ac:chgData name="VINEET CHOPADE - 14004200010" userId="S::vineet.chopade10@svkmmumbai.onmicrosoft.com::5d2b83e5-7000-4055-849d-47bca345e1e8" providerId="AD" clId="Web-{CC7FA8D9-F243-5C9B-04A3-2FADDBDBC1C6}" dt="2023-10-12T03:48:48.689" v="69" actId="1076"/>
          <ac:picMkLst>
            <pc:docMk/>
            <pc:sldMk cId="3697206483" sldId="277"/>
            <ac:picMk id="2" creationId="{9DF6756F-268E-0398-307F-3FA18E76F034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8:46.861" v="68" actId="1076"/>
          <ac:picMkLst>
            <pc:docMk/>
            <pc:sldMk cId="3697206483" sldId="277"/>
            <ac:picMk id="3" creationId="{E2C316B6-F9C0-99AC-D7D6-C9B0D14AC0B0}"/>
          </ac:picMkLst>
        </pc:picChg>
        <pc:picChg chg="add del mod">
          <ac:chgData name="VINEET CHOPADE - 14004200010" userId="S::vineet.chopade10@svkmmumbai.onmicrosoft.com::5d2b83e5-7000-4055-849d-47bca345e1e8" providerId="AD" clId="Web-{CC7FA8D9-F243-5C9B-04A3-2FADDBDBC1C6}" dt="2023-10-12T03:46:33.335" v="58"/>
          <ac:picMkLst>
            <pc:docMk/>
            <pc:sldMk cId="3697206483" sldId="277"/>
            <ac:picMk id="4" creationId="{6BAD3B72-D63E-0F6C-ACE5-938B62058B94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48:56.221" v="73" actId="1076"/>
          <ac:picMkLst>
            <pc:docMk/>
            <pc:sldMk cId="3697206483" sldId="277"/>
            <ac:picMk id="6" creationId="{4CC686FE-FA94-0889-AC31-859289A726A1}"/>
          </ac:picMkLst>
        </pc:picChg>
      </pc:sldChg>
      <pc:sldChg chg="addSp delSp modSp add ord replId">
        <pc:chgData name="VINEET CHOPADE - 14004200010" userId="S::vineet.chopade10@svkmmumbai.onmicrosoft.com::5d2b83e5-7000-4055-849d-47bca345e1e8" providerId="AD" clId="Web-{CC7FA8D9-F243-5C9B-04A3-2FADDBDBC1C6}" dt="2023-10-12T03:55:47.970" v="115" actId="1076"/>
        <pc:sldMkLst>
          <pc:docMk/>
          <pc:sldMk cId="2525169751" sldId="278"/>
        </pc:sldMkLst>
        <pc:picChg chg="add mod">
          <ac:chgData name="VINEET CHOPADE - 14004200010" userId="S::vineet.chopade10@svkmmumbai.onmicrosoft.com::5d2b83e5-7000-4055-849d-47bca345e1e8" providerId="AD" clId="Web-{CC7FA8D9-F243-5C9B-04A3-2FADDBDBC1C6}" dt="2023-10-12T03:55:47.157" v="114" actId="1076"/>
          <ac:picMkLst>
            <pc:docMk/>
            <pc:sldMk cId="2525169751" sldId="278"/>
            <ac:picMk id="2" creationId="{B5F8F8E2-3D59-AD65-7F0C-99AA553ED328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55:47.970" v="115" actId="1076"/>
          <ac:picMkLst>
            <pc:docMk/>
            <pc:sldMk cId="2525169751" sldId="278"/>
            <ac:picMk id="3" creationId="{67156830-F9F1-BB17-7539-7977127A4E26}"/>
          </ac:picMkLst>
        </pc:picChg>
        <pc:picChg chg="add del mod">
          <ac:chgData name="VINEET CHOPADE - 14004200010" userId="S::vineet.chopade10@svkmmumbai.onmicrosoft.com::5d2b83e5-7000-4055-849d-47bca345e1e8" providerId="AD" clId="Web-{CC7FA8D9-F243-5C9B-04A3-2FADDBDBC1C6}" dt="2023-10-12T03:52:30.205" v="95"/>
          <ac:picMkLst>
            <pc:docMk/>
            <pc:sldMk cId="2525169751" sldId="278"/>
            <ac:picMk id="4" creationId="{678B80A5-4EAB-8147-87B5-181D19C07707}"/>
          </ac:picMkLst>
        </pc:picChg>
        <pc:picChg chg="add mod">
          <ac:chgData name="VINEET CHOPADE - 14004200010" userId="S::vineet.chopade10@svkmmumbai.onmicrosoft.com::5d2b83e5-7000-4055-849d-47bca345e1e8" providerId="AD" clId="Web-{CC7FA8D9-F243-5C9B-04A3-2FADDBDBC1C6}" dt="2023-10-12T03:55:34.703" v="107" actId="14100"/>
          <ac:picMkLst>
            <pc:docMk/>
            <pc:sldMk cId="2525169751" sldId="278"/>
            <ac:picMk id="6" creationId="{5F42836E-1831-7D5D-A381-9E5E7B254C4F}"/>
          </ac:picMkLst>
        </pc:picChg>
        <pc:picChg chg="add del mod">
          <ac:chgData name="VINEET CHOPADE - 14004200010" userId="S::vineet.chopade10@svkmmumbai.onmicrosoft.com::5d2b83e5-7000-4055-849d-47bca345e1e8" providerId="AD" clId="Web-{CC7FA8D9-F243-5C9B-04A3-2FADDBDBC1C6}" dt="2023-10-12T03:53:49.570" v="104"/>
          <ac:picMkLst>
            <pc:docMk/>
            <pc:sldMk cId="2525169751" sldId="278"/>
            <ac:picMk id="8" creationId="{45799A28-52F8-7160-6048-BC08DC4407DA}"/>
          </ac:picMkLst>
        </pc:picChg>
      </pc:sldChg>
      <pc:sldChg chg="new del">
        <pc:chgData name="VINEET CHOPADE - 14004200010" userId="S::vineet.chopade10@svkmmumbai.onmicrosoft.com::5d2b83e5-7000-4055-849d-47bca345e1e8" providerId="AD" clId="Web-{CC7FA8D9-F243-5C9B-04A3-2FADDBDBC1C6}" dt="2023-10-12T03:49:24.051" v="75"/>
        <pc:sldMkLst>
          <pc:docMk/>
          <pc:sldMk cId="22747907" sldId="279"/>
        </pc:sldMkLst>
      </pc:sldChg>
    </pc:docChg>
  </pc:docChgLst>
  <pc:docChgLst>
    <pc:chgData name="Guest User" userId="S::urn:spo:anon#5df1f9295e02064cc4375496ef047085b7069a90d3b2749ebe17b00ce0710202::" providerId="AD" clId="Web-{A86049E4-0488-F592-6C92-4ECB5F26DE87}"/>
    <pc:docChg chg="modSld">
      <pc:chgData name="Guest User" userId="S::urn:spo:anon#5df1f9295e02064cc4375496ef047085b7069a90d3b2749ebe17b00ce0710202::" providerId="AD" clId="Web-{A86049E4-0488-F592-6C92-4ECB5F26DE87}" dt="2023-10-11T08:22:21.239" v="0" actId="1076"/>
      <pc:docMkLst>
        <pc:docMk/>
      </pc:docMkLst>
      <pc:sldChg chg="modSp">
        <pc:chgData name="Guest User" userId="S::urn:spo:anon#5df1f9295e02064cc4375496ef047085b7069a90d3b2749ebe17b00ce0710202::" providerId="AD" clId="Web-{A86049E4-0488-F592-6C92-4ECB5F26DE87}" dt="2023-10-11T08:22:21.239" v="0" actId="1076"/>
        <pc:sldMkLst>
          <pc:docMk/>
          <pc:sldMk cId="2389548890" sldId="257"/>
        </pc:sldMkLst>
        <pc:spChg chg="mod">
          <ac:chgData name="Guest User" userId="S::urn:spo:anon#5df1f9295e02064cc4375496ef047085b7069a90d3b2749ebe17b00ce0710202::" providerId="AD" clId="Web-{A86049E4-0488-F592-6C92-4ECB5F26DE87}" dt="2023-10-11T08:22:21.239" v="0" actId="1076"/>
          <ac:spMkLst>
            <pc:docMk/>
            <pc:sldMk cId="2389548890" sldId="257"/>
            <ac:spMk id="3" creationId="{8313FCC2-5D38-643D-C2DF-751B0956B875}"/>
          </ac:spMkLst>
        </pc:spChg>
      </pc:sldChg>
    </pc:docChg>
  </pc:docChgLst>
  <pc:docChgLst>
    <pc:chgData name="Guest User" userId="S::urn:spo:anon#5df1f9295e02064cc4375496ef047085b7069a90d3b2749ebe17b00ce0710202::" providerId="AD" clId="Web-{B778F073-E7D6-B080-F28B-D04E1F7BB482}"/>
    <pc:docChg chg="addSld delSld modSld">
      <pc:chgData name="Guest User" userId="S::urn:spo:anon#5df1f9295e02064cc4375496ef047085b7069a90d3b2749ebe17b00ce0710202::" providerId="AD" clId="Web-{B778F073-E7D6-B080-F28B-D04E1F7BB482}" dt="2023-08-16T17:30:42.244" v="333"/>
      <pc:docMkLst>
        <pc:docMk/>
      </pc:docMkLst>
      <pc:sldChg chg="modSp">
        <pc:chgData name="Guest User" userId="S::urn:spo:anon#5df1f9295e02064cc4375496ef047085b7069a90d3b2749ebe17b00ce0710202::" providerId="AD" clId="Web-{B778F073-E7D6-B080-F28B-D04E1F7BB482}" dt="2023-08-16T17:26:31.423" v="95" actId="14100"/>
        <pc:sldMkLst>
          <pc:docMk/>
          <pc:sldMk cId="3408394639" sldId="264"/>
        </pc:sldMkLst>
        <pc:spChg chg="mod">
          <ac:chgData name="Guest User" userId="S::urn:spo:anon#5df1f9295e02064cc4375496ef047085b7069a90d3b2749ebe17b00ce0710202::" providerId="AD" clId="Web-{B778F073-E7D6-B080-F28B-D04E1F7BB482}" dt="2023-08-16T17:24:10.356" v="93" actId="20577"/>
          <ac:spMkLst>
            <pc:docMk/>
            <pc:sldMk cId="3408394639" sldId="264"/>
            <ac:spMk id="21" creationId="{AAC45E9A-32BF-4C36-0B28-7330809A6ECE}"/>
          </ac:spMkLst>
        </pc:spChg>
        <pc:picChg chg="mod">
          <ac:chgData name="Guest User" userId="S::urn:spo:anon#5df1f9295e02064cc4375496ef047085b7069a90d3b2749ebe17b00ce0710202::" providerId="AD" clId="Web-{B778F073-E7D6-B080-F28B-D04E1F7BB482}" dt="2023-08-16T17:26:31.423" v="95" actId="14100"/>
          <ac:picMkLst>
            <pc:docMk/>
            <pc:sldMk cId="3408394639" sldId="264"/>
            <ac:picMk id="14" creationId="{DD3F279F-C19D-3715-F9FF-DC997FAD0D0C}"/>
          </ac:picMkLst>
        </pc:picChg>
      </pc:sldChg>
      <pc:sldChg chg="new del">
        <pc:chgData name="Guest User" userId="S::urn:spo:anon#5df1f9295e02064cc4375496ef047085b7069a90d3b2749ebe17b00ce0710202::" providerId="AD" clId="Web-{B778F073-E7D6-B080-F28B-D04E1F7BB482}" dt="2023-08-16T17:10:09.702" v="1"/>
        <pc:sldMkLst>
          <pc:docMk/>
          <pc:sldMk cId="54895589" sldId="272"/>
        </pc:sldMkLst>
      </pc:sldChg>
      <pc:sldChg chg="addSp delSp modSp add replId">
        <pc:chgData name="Guest User" userId="S::urn:spo:anon#5df1f9295e02064cc4375496ef047085b7069a90d3b2749ebe17b00ce0710202::" providerId="AD" clId="Web-{B778F073-E7D6-B080-F28B-D04E1F7BB482}" dt="2023-08-16T17:30:42.244" v="333"/>
        <pc:sldMkLst>
          <pc:docMk/>
          <pc:sldMk cId="2702109084" sldId="272"/>
        </pc:sldMkLst>
        <pc:spChg chg="del mod">
          <ac:chgData name="Guest User" userId="S::urn:spo:anon#5df1f9295e02064cc4375496ef047085b7069a90d3b2749ebe17b00ce0710202::" providerId="AD" clId="Web-{B778F073-E7D6-B080-F28B-D04E1F7BB482}" dt="2023-08-16T17:27:56.317" v="98"/>
          <ac:spMkLst>
            <pc:docMk/>
            <pc:sldMk cId="2702109084" sldId="272"/>
            <ac:spMk id="3" creationId="{0B2D7B23-D92B-FA40-BD4C-DC7FE9B84BF4}"/>
          </ac:spMkLst>
        </pc:spChg>
        <pc:spChg chg="mod">
          <ac:chgData name="Guest User" userId="S::urn:spo:anon#5df1f9295e02064cc4375496ef047085b7069a90d3b2749ebe17b00ce0710202::" providerId="AD" clId="Web-{B778F073-E7D6-B080-F28B-D04E1F7BB482}" dt="2023-08-16T17:11:22.799" v="76" actId="20577"/>
          <ac:spMkLst>
            <pc:docMk/>
            <pc:sldMk cId="2702109084" sldId="272"/>
            <ac:spMk id="4" creationId="{9A3BF3D2-65D0-7866-68C5-0535B8A00CB5}"/>
          </ac:spMkLst>
        </pc:spChg>
        <pc:graphicFrameChg chg="add del">
          <ac:chgData name="Guest User" userId="S::urn:spo:anon#5df1f9295e02064cc4375496ef047085b7069a90d3b2749ebe17b00ce0710202::" providerId="AD" clId="Web-{B778F073-E7D6-B080-F28B-D04E1F7BB482}" dt="2023-08-16T17:27:53.910" v="97"/>
          <ac:graphicFrameMkLst>
            <pc:docMk/>
            <pc:sldMk cId="2702109084" sldId="272"/>
            <ac:graphicFrameMk id="5" creationId="{D39F2EC4-548A-FB64-4173-EEC68D23FAC4}"/>
          </ac:graphicFrameMkLst>
        </pc:graphicFrameChg>
        <pc:graphicFrameChg chg="add mod modGraphic">
          <ac:chgData name="Guest User" userId="S::urn:spo:anon#5df1f9295e02064cc4375496ef047085b7069a90d3b2749ebe17b00ce0710202::" providerId="AD" clId="Web-{B778F073-E7D6-B080-F28B-D04E1F7BB482}" dt="2023-08-16T17:30:42.244" v="333"/>
          <ac:graphicFrameMkLst>
            <pc:docMk/>
            <pc:sldMk cId="2702109084" sldId="272"/>
            <ac:graphicFrameMk id="7" creationId="{93DB1F2E-40AB-6EC5-9D55-16A0128D4E74}"/>
          </ac:graphicFrameMkLst>
        </pc:graphicFrameChg>
      </pc:sldChg>
    </pc:docChg>
  </pc:docChgLst>
  <pc:docChgLst>
    <pc:chgData name="Rubi Mandal" userId="S::rubi.mandal@svkm.ac.in::a564ad84-537f-4691-b33f-d2de559f8b5a" providerId="AD" clId="Web-{F0E80843-8174-3EAC-6DC3-217ACDAEBEE6}"/>
    <pc:docChg chg="modSld">
      <pc:chgData name="Rubi Mandal" userId="S::rubi.mandal@svkm.ac.in::a564ad84-537f-4691-b33f-d2de559f8b5a" providerId="AD" clId="Web-{F0E80843-8174-3EAC-6DC3-217ACDAEBEE6}" dt="2023-08-04T11:00:44.474" v="0"/>
      <pc:docMkLst>
        <pc:docMk/>
      </pc:docMkLst>
      <pc:sldChg chg="delSp">
        <pc:chgData name="Rubi Mandal" userId="S::rubi.mandal@svkm.ac.in::a564ad84-537f-4691-b33f-d2de559f8b5a" providerId="AD" clId="Web-{F0E80843-8174-3EAC-6DC3-217ACDAEBEE6}" dt="2023-08-04T11:00:44.474" v="0"/>
        <pc:sldMkLst>
          <pc:docMk/>
          <pc:sldMk cId="3121326130" sldId="270"/>
        </pc:sldMkLst>
        <pc:picChg chg="del">
          <ac:chgData name="Rubi Mandal" userId="S::rubi.mandal@svkm.ac.in::a564ad84-537f-4691-b33f-d2de559f8b5a" providerId="AD" clId="Web-{F0E80843-8174-3EAC-6DC3-217ACDAEBEE6}" dt="2023-08-04T11:00:44.474" v="0"/>
          <ac:picMkLst>
            <pc:docMk/>
            <pc:sldMk cId="3121326130" sldId="270"/>
            <ac:picMk id="5" creationId="{43F2EE53-DD55-33C1-52C6-04CBED7377F0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E2DFF78E-9341-70D3-2139-BD8CCBB1702B}"/>
    <pc:docChg chg="delSld modSld sldOrd">
      <pc:chgData name="VINEET CHOPADE - 14004200010" userId="S::vineet.chopade10@svkmmumbai.onmicrosoft.com::5d2b83e5-7000-4055-849d-47bca345e1e8" providerId="AD" clId="Web-{E2DFF78E-9341-70D3-2139-BD8CCBB1702B}" dt="2023-08-16T17:29:32.758" v="197"/>
      <pc:docMkLst>
        <pc:docMk/>
      </pc:docMkLst>
      <pc:sldChg chg="delSp del">
        <pc:chgData name="VINEET CHOPADE - 14004200010" userId="S::vineet.chopade10@svkmmumbai.onmicrosoft.com::5d2b83e5-7000-4055-849d-47bca345e1e8" providerId="AD" clId="Web-{E2DFF78E-9341-70D3-2139-BD8CCBB1702B}" dt="2023-08-16T17:20:43.553" v="7"/>
        <pc:sldMkLst>
          <pc:docMk/>
          <pc:sldMk cId="4152940586" sldId="263"/>
        </pc:sldMkLst>
        <pc:picChg chg="del">
          <ac:chgData name="VINEET CHOPADE - 14004200010" userId="S::vineet.chopade10@svkmmumbai.onmicrosoft.com::5d2b83e5-7000-4055-849d-47bca345e1e8" providerId="AD" clId="Web-{E2DFF78E-9341-70D3-2139-BD8CCBB1702B}" dt="2023-08-16T17:12:26.588" v="0"/>
          <ac:picMkLst>
            <pc:docMk/>
            <pc:sldMk cId="4152940586" sldId="263"/>
            <ac:picMk id="3" creationId="{585B6DD0-D624-9C26-275A-6F844D108353}"/>
          </ac:picMkLst>
        </pc:picChg>
      </pc:sldChg>
      <pc:sldChg chg="addSp delSp modSp">
        <pc:chgData name="VINEET CHOPADE - 14004200010" userId="S::vineet.chopade10@svkmmumbai.onmicrosoft.com::5d2b83e5-7000-4055-849d-47bca345e1e8" providerId="AD" clId="Web-{E2DFF78E-9341-70D3-2139-BD8CCBB1702B}" dt="2023-08-16T17:29:32.758" v="197"/>
        <pc:sldMkLst>
          <pc:docMk/>
          <pc:sldMk cId="3408394639" sldId="264"/>
        </pc:sldMkLst>
        <pc:spChg chg="mod">
          <ac:chgData name="VINEET CHOPADE - 14004200010" userId="S::vineet.chopade10@svkmmumbai.onmicrosoft.com::5d2b83e5-7000-4055-849d-47bca345e1e8" providerId="AD" clId="Web-{E2DFF78E-9341-70D3-2139-BD8CCBB1702B}" dt="2023-08-16T17:29:03.539" v="193" actId="20577"/>
          <ac:spMkLst>
            <pc:docMk/>
            <pc:sldMk cId="3408394639" sldId="264"/>
            <ac:spMk id="21" creationId="{AAC45E9A-32BF-4C36-0B28-7330809A6ECE}"/>
          </ac:spMkLst>
        </pc:spChg>
        <pc:picChg chg="mod">
          <ac:chgData name="VINEET CHOPADE - 14004200010" userId="S::vineet.chopade10@svkmmumbai.onmicrosoft.com::5d2b83e5-7000-4055-849d-47bca345e1e8" providerId="AD" clId="Web-{E2DFF78E-9341-70D3-2139-BD8CCBB1702B}" dt="2023-08-16T17:27:47.271" v="171" actId="1076"/>
          <ac:picMkLst>
            <pc:docMk/>
            <pc:sldMk cId="3408394639" sldId="264"/>
            <ac:picMk id="3" creationId="{726E81D5-DD78-75A4-8FC1-A010459EB3D2}"/>
          </ac:picMkLst>
        </pc:picChg>
        <pc:picChg chg="mod">
          <ac:chgData name="VINEET CHOPADE - 14004200010" userId="S::vineet.chopade10@svkmmumbai.onmicrosoft.com::5d2b83e5-7000-4055-849d-47bca345e1e8" providerId="AD" clId="Web-{E2DFF78E-9341-70D3-2139-BD8CCBB1702B}" dt="2023-08-16T17:27:47.271" v="172" actId="1076"/>
          <ac:picMkLst>
            <pc:docMk/>
            <pc:sldMk cId="3408394639" sldId="264"/>
            <ac:picMk id="5" creationId="{F56BD1BC-11EC-FD85-EF49-F4006B5ECB43}"/>
          </ac:picMkLst>
        </pc:picChg>
        <pc:picChg chg="mod">
          <ac:chgData name="VINEET CHOPADE - 14004200010" userId="S::vineet.chopade10@svkmmumbai.onmicrosoft.com::5d2b83e5-7000-4055-849d-47bca345e1e8" providerId="AD" clId="Web-{E2DFF78E-9341-70D3-2139-BD8CCBB1702B}" dt="2023-08-16T17:27:47.240" v="170" actId="1076"/>
          <ac:picMkLst>
            <pc:docMk/>
            <pc:sldMk cId="3408394639" sldId="264"/>
            <ac:picMk id="7" creationId="{8B377E48-E024-AF49-441E-1B9757ABB360}"/>
          </ac:picMkLst>
        </pc:picChg>
        <pc:picChg chg="add del mod">
          <ac:chgData name="VINEET CHOPADE - 14004200010" userId="S::vineet.chopade10@svkmmumbai.onmicrosoft.com::5d2b83e5-7000-4055-849d-47bca345e1e8" providerId="AD" clId="Web-{E2DFF78E-9341-70D3-2139-BD8CCBB1702B}" dt="2023-08-16T17:29:32.758" v="197"/>
          <ac:picMkLst>
            <pc:docMk/>
            <pc:sldMk cId="3408394639" sldId="264"/>
            <ac:picMk id="8" creationId="{0E08C10C-E868-74D3-B462-D66BEC0F1C54}"/>
          </ac:picMkLst>
        </pc:picChg>
        <pc:picChg chg="add mod">
          <ac:chgData name="VINEET CHOPADE - 14004200010" userId="S::vineet.chopade10@svkmmumbai.onmicrosoft.com::5d2b83e5-7000-4055-849d-47bca345e1e8" providerId="AD" clId="Web-{E2DFF78E-9341-70D3-2139-BD8CCBB1702B}" dt="2023-08-16T17:28:39.163" v="182" actId="1076"/>
          <ac:picMkLst>
            <pc:docMk/>
            <pc:sldMk cId="3408394639" sldId="264"/>
            <ac:picMk id="9" creationId="{16196D81-B38B-EBFB-5941-7CCA61112ADB}"/>
          </ac:picMkLst>
        </pc:picChg>
        <pc:picChg chg="del mod">
          <ac:chgData name="VINEET CHOPADE - 14004200010" userId="S::vineet.chopade10@svkmmumbai.onmicrosoft.com::5d2b83e5-7000-4055-849d-47bca345e1e8" providerId="AD" clId="Web-{E2DFF78E-9341-70D3-2139-BD8CCBB1702B}" dt="2023-08-16T17:28:31.054" v="179"/>
          <ac:picMkLst>
            <pc:docMk/>
            <pc:sldMk cId="3408394639" sldId="264"/>
            <ac:picMk id="14" creationId="{DD3F279F-C19D-3715-F9FF-DC997FAD0D0C}"/>
          </ac:picMkLst>
        </pc:picChg>
        <pc:picChg chg="mod">
          <ac:chgData name="VINEET CHOPADE - 14004200010" userId="S::vineet.chopade10@svkmmumbai.onmicrosoft.com::5d2b83e5-7000-4055-849d-47bca345e1e8" providerId="AD" clId="Web-{E2DFF78E-9341-70D3-2139-BD8CCBB1702B}" dt="2023-08-16T17:27:47.271" v="173" actId="1076"/>
          <ac:picMkLst>
            <pc:docMk/>
            <pc:sldMk cId="3408394639" sldId="264"/>
            <ac:picMk id="17" creationId="{F441C61A-B084-6096-3ADD-9FC3CBACD984}"/>
          </ac:picMkLst>
        </pc:picChg>
      </pc:sldChg>
      <pc:sldChg chg="modSp ord">
        <pc:chgData name="VINEET CHOPADE - 14004200010" userId="S::vineet.chopade10@svkmmumbai.onmicrosoft.com::5d2b83e5-7000-4055-849d-47bca345e1e8" providerId="AD" clId="Web-{E2DFF78E-9341-70D3-2139-BD8CCBB1702B}" dt="2023-08-16T17:15:53.187" v="4"/>
        <pc:sldMkLst>
          <pc:docMk/>
          <pc:sldMk cId="2702109084" sldId="272"/>
        </pc:sldMkLst>
        <pc:spChg chg="mod">
          <ac:chgData name="VINEET CHOPADE - 14004200010" userId="S::vineet.chopade10@svkmmumbai.onmicrosoft.com::5d2b83e5-7000-4055-849d-47bca345e1e8" providerId="AD" clId="Web-{E2DFF78E-9341-70D3-2139-BD8CCBB1702B}" dt="2023-08-16T17:15:53.187" v="4"/>
          <ac:spMkLst>
            <pc:docMk/>
            <pc:sldMk cId="2702109084" sldId="272"/>
            <ac:spMk id="3" creationId="{0B2D7B23-D92B-FA40-BD4C-DC7FE9B84BF4}"/>
          </ac:spMkLst>
        </pc:spChg>
      </pc:sldChg>
    </pc:docChg>
  </pc:docChgLst>
  <pc:docChgLst>
    <pc:chgData name="Guest User" userId="S::urn:spo:anon#5df1f9295e02064cc4375496ef047085b7069a90d3b2749ebe17b00ce0710202::" providerId="AD" clId="Web-{C273101C-4164-49D8-A21C-7B6302D35846}"/>
    <pc:docChg chg="modSld">
      <pc:chgData name="Guest User" userId="S::urn:spo:anon#5df1f9295e02064cc4375496ef047085b7069a90d3b2749ebe17b00ce0710202::" providerId="AD" clId="Web-{C273101C-4164-49D8-A21C-7B6302D35846}" dt="2023-08-04T15:50:28.519" v="0" actId="20577"/>
      <pc:docMkLst>
        <pc:docMk/>
      </pc:docMkLst>
      <pc:sldChg chg="modSp">
        <pc:chgData name="Guest User" userId="S::urn:spo:anon#5df1f9295e02064cc4375496ef047085b7069a90d3b2749ebe17b00ce0710202::" providerId="AD" clId="Web-{C273101C-4164-49D8-A21C-7B6302D35846}" dt="2023-08-04T15:50:28.519" v="0" actId="20577"/>
        <pc:sldMkLst>
          <pc:docMk/>
          <pc:sldMk cId="676239984" sldId="260"/>
        </pc:sldMkLst>
        <pc:spChg chg="mod">
          <ac:chgData name="Guest User" userId="S::urn:spo:anon#5df1f9295e02064cc4375496ef047085b7069a90d3b2749ebe17b00ce0710202::" providerId="AD" clId="Web-{C273101C-4164-49D8-A21C-7B6302D35846}" dt="2023-08-04T15:50:28.519" v="0" actId="20577"/>
          <ac:spMkLst>
            <pc:docMk/>
            <pc:sldMk cId="676239984" sldId="260"/>
            <ac:spMk id="7" creationId="{563F6B4E-E3DB-AA88-1DAD-4B328B46FD53}"/>
          </ac:spMkLst>
        </pc:spChg>
      </pc:sldChg>
    </pc:docChg>
  </pc:docChgLst>
  <pc:docChgLst>
    <pc:chgData name="Guest User" userId="S::urn:spo:anon#2598644e404b63cda20dca5b06c47d8dded96c8cdddded19d710cab6f65a05f6::" providerId="AD" clId="Web-{D03A7B85-44CD-39AC-C684-AE9670572054}"/>
    <pc:docChg chg="modSld sldOrd">
      <pc:chgData name="Guest User" userId="S::urn:spo:anon#2598644e404b63cda20dca5b06c47d8dded96c8cdddded19d710cab6f65a05f6::" providerId="AD" clId="Web-{D03A7B85-44CD-39AC-C684-AE9670572054}" dt="2023-08-04T10:05:53.356" v="329" actId="20577"/>
      <pc:docMkLst>
        <pc:docMk/>
      </pc:docMkLst>
      <pc:sldChg chg="modSp">
        <pc:chgData name="Guest User" userId="S::urn:spo:anon#2598644e404b63cda20dca5b06c47d8dded96c8cdddded19d710cab6f65a05f6::" providerId="AD" clId="Web-{D03A7B85-44CD-39AC-C684-AE9670572054}" dt="2023-08-04T08:37:11.613" v="15" actId="20577"/>
        <pc:sldMkLst>
          <pc:docMk/>
          <pc:sldMk cId="3000489632" sldId="258"/>
        </pc:sldMkLst>
        <pc:spChg chg="mod">
          <ac:chgData name="Guest User" userId="S::urn:spo:anon#2598644e404b63cda20dca5b06c47d8dded96c8cdddded19d710cab6f65a05f6::" providerId="AD" clId="Web-{D03A7B85-44CD-39AC-C684-AE9670572054}" dt="2023-08-04T08:37:11.613" v="15" actId="20577"/>
          <ac:spMkLst>
            <pc:docMk/>
            <pc:sldMk cId="3000489632" sldId="258"/>
            <ac:spMk id="4" creationId="{9A3BF3D2-65D0-7866-68C5-0535B8A00CB5}"/>
          </ac:spMkLst>
        </pc:spChg>
      </pc:sldChg>
      <pc:sldChg chg="addSp delSp modSp ord">
        <pc:chgData name="Guest User" userId="S::urn:spo:anon#2598644e404b63cda20dca5b06c47d8dded96c8cdddded19d710cab6f65a05f6::" providerId="AD" clId="Web-{D03A7B85-44CD-39AC-C684-AE9670572054}" dt="2023-08-04T09:06:14.699" v="169" actId="20577"/>
        <pc:sldMkLst>
          <pc:docMk/>
          <pc:sldMk cId="676239984" sldId="260"/>
        </pc:sldMkLst>
        <pc:spChg chg="mod">
          <ac:chgData name="Guest User" userId="S::urn:spo:anon#2598644e404b63cda20dca5b06c47d8dded96c8cdddded19d710cab6f65a05f6::" providerId="AD" clId="Web-{D03A7B85-44CD-39AC-C684-AE9670572054}" dt="2023-08-04T08:57:38.156" v="103" actId="20577"/>
          <ac:spMkLst>
            <pc:docMk/>
            <pc:sldMk cId="676239984" sldId="260"/>
            <ac:spMk id="4" creationId="{9A3BF3D2-65D0-7866-68C5-0535B8A00CB5}"/>
          </ac:spMkLst>
        </pc:spChg>
        <pc:spChg chg="add mod">
          <ac:chgData name="Guest User" userId="S::urn:spo:anon#2598644e404b63cda20dca5b06c47d8dded96c8cdddded19d710cab6f65a05f6::" providerId="AD" clId="Web-{D03A7B85-44CD-39AC-C684-AE9670572054}" dt="2023-08-04T09:06:14.699" v="169" actId="20577"/>
          <ac:spMkLst>
            <pc:docMk/>
            <pc:sldMk cId="676239984" sldId="260"/>
            <ac:spMk id="7" creationId="{563F6B4E-E3DB-AA88-1DAD-4B328B46FD53}"/>
          </ac:spMkLst>
        </pc:spChg>
        <pc:picChg chg="add del mod">
          <ac:chgData name="Guest User" userId="S::urn:spo:anon#2598644e404b63cda20dca5b06c47d8dded96c8cdddded19d710cab6f65a05f6::" providerId="AD" clId="Web-{D03A7B85-44CD-39AC-C684-AE9670572054}" dt="2023-08-04T09:00:36.270" v="105"/>
          <ac:picMkLst>
            <pc:docMk/>
            <pc:sldMk cId="676239984" sldId="260"/>
            <ac:picMk id="3" creationId="{908FBCED-CE45-C4AF-3FD8-8BA0526DAD48}"/>
          </ac:picMkLst>
        </pc:picChg>
        <pc:picChg chg="add del mod">
          <ac:chgData name="Guest User" userId="S::urn:spo:anon#2598644e404b63cda20dca5b06c47d8dded96c8cdddded19d710cab6f65a05f6::" providerId="AD" clId="Web-{D03A7B85-44CD-39AC-C684-AE9670572054}" dt="2023-08-04T09:00:35.410" v="104"/>
          <ac:picMkLst>
            <pc:docMk/>
            <pc:sldMk cId="676239984" sldId="260"/>
            <ac:picMk id="5" creationId="{1859A717-00FD-B872-3711-C76DD4EBA33B}"/>
          </ac:picMkLst>
        </pc:picChg>
      </pc:sldChg>
      <pc:sldChg chg="addSp modSp ord">
        <pc:chgData name="Guest User" userId="S::urn:spo:anon#2598644e404b63cda20dca5b06c47d8dded96c8cdddded19d710cab6f65a05f6::" providerId="AD" clId="Web-{D03A7B85-44CD-39AC-C684-AE9670572054}" dt="2023-08-04T09:16:22.212" v="213" actId="20577"/>
        <pc:sldMkLst>
          <pc:docMk/>
          <pc:sldMk cId="3462907930" sldId="261"/>
        </pc:sldMkLst>
        <pc:spChg chg="add mod">
          <ac:chgData name="Guest User" userId="S::urn:spo:anon#2598644e404b63cda20dca5b06c47d8dded96c8cdddded19d710cab6f65a05f6::" providerId="AD" clId="Web-{D03A7B85-44CD-39AC-C684-AE9670572054}" dt="2023-08-04T09:16:22.212" v="213" actId="20577"/>
          <ac:spMkLst>
            <pc:docMk/>
            <pc:sldMk cId="3462907930" sldId="261"/>
            <ac:spMk id="3" creationId="{18DF8D1E-5B06-858C-D614-4991886930F7}"/>
          </ac:spMkLst>
        </pc:spChg>
        <pc:spChg chg="mod">
          <ac:chgData name="Guest User" userId="S::urn:spo:anon#2598644e404b63cda20dca5b06c47d8dded96c8cdddded19d710cab6f65a05f6::" providerId="AD" clId="Web-{D03A7B85-44CD-39AC-C684-AE9670572054}" dt="2023-08-04T09:07:25.513" v="181" actId="20577"/>
          <ac:spMkLst>
            <pc:docMk/>
            <pc:sldMk cId="3462907930" sldId="261"/>
            <ac:spMk id="4" creationId="{9A3BF3D2-65D0-7866-68C5-0535B8A00CB5}"/>
          </ac:spMkLst>
        </pc:spChg>
      </pc:sldChg>
      <pc:sldChg chg="addSp modSp">
        <pc:chgData name="Guest User" userId="S::urn:spo:anon#2598644e404b63cda20dca5b06c47d8dded96c8cdddded19d710cab6f65a05f6::" providerId="AD" clId="Web-{D03A7B85-44CD-39AC-C684-AE9670572054}" dt="2023-08-04T10:05:13.011" v="311"/>
        <pc:sldMkLst>
          <pc:docMk/>
          <pc:sldMk cId="2248107677" sldId="262"/>
        </pc:sldMkLst>
        <pc:graphicFrameChg chg="add mod modGraphic">
          <ac:chgData name="Guest User" userId="S::urn:spo:anon#2598644e404b63cda20dca5b06c47d8dded96c8cdddded19d710cab6f65a05f6::" providerId="AD" clId="Web-{D03A7B85-44CD-39AC-C684-AE9670572054}" dt="2023-08-04T10:05:13.011" v="311"/>
          <ac:graphicFrameMkLst>
            <pc:docMk/>
            <pc:sldMk cId="2248107677" sldId="262"/>
            <ac:graphicFrameMk id="5" creationId="{F98168B4-964F-5B8A-61C1-AF3CFA64612F}"/>
          </ac:graphicFrameMkLst>
        </pc:graphicFrameChg>
      </pc:sldChg>
      <pc:sldChg chg="addSp modSp">
        <pc:chgData name="Guest User" userId="S::urn:spo:anon#2598644e404b63cda20dca5b06c47d8dded96c8cdddded19d710cab6f65a05f6::" providerId="AD" clId="Web-{D03A7B85-44CD-39AC-C684-AE9670572054}" dt="2023-08-04T09:38:06.460" v="269" actId="20577"/>
        <pc:sldMkLst>
          <pc:docMk/>
          <pc:sldMk cId="4152940586" sldId="263"/>
        </pc:sldMkLst>
        <pc:spChg chg="add mod">
          <ac:chgData name="Guest User" userId="S::urn:spo:anon#2598644e404b63cda20dca5b06c47d8dded96c8cdddded19d710cab6f65a05f6::" providerId="AD" clId="Web-{D03A7B85-44CD-39AC-C684-AE9670572054}" dt="2023-08-04T09:22:51.393" v="241" actId="20577"/>
          <ac:spMkLst>
            <pc:docMk/>
            <pc:sldMk cId="4152940586" sldId="263"/>
            <ac:spMk id="3" creationId="{5FF1AA76-50FD-EBA4-65AD-DA3C61DF1D0D}"/>
          </ac:spMkLst>
        </pc:spChg>
        <pc:spChg chg="mod">
          <ac:chgData name="Guest User" userId="S::urn:spo:anon#2598644e404b63cda20dca5b06c47d8dded96c8cdddded19d710cab6f65a05f6::" providerId="AD" clId="Web-{D03A7B85-44CD-39AC-C684-AE9670572054}" dt="2023-08-04T09:21:07.922" v="226" actId="20577"/>
          <ac:spMkLst>
            <pc:docMk/>
            <pc:sldMk cId="4152940586" sldId="263"/>
            <ac:spMk id="4" creationId="{9A3BF3D2-65D0-7866-68C5-0535B8A00CB5}"/>
          </ac:spMkLst>
        </pc:spChg>
        <pc:spChg chg="mod">
          <ac:chgData name="Guest User" userId="S::urn:spo:anon#2598644e404b63cda20dca5b06c47d8dded96c8cdddded19d710cab6f65a05f6::" providerId="AD" clId="Web-{D03A7B85-44CD-39AC-C684-AE9670572054}" dt="2023-08-04T09:38:06.460" v="269" actId="20577"/>
          <ac:spMkLst>
            <pc:docMk/>
            <pc:sldMk cId="4152940586" sldId="263"/>
            <ac:spMk id="11" creationId="{EDD11818-D378-A7F4-2D12-F0457FD39FAB}"/>
          </ac:spMkLst>
        </pc:spChg>
      </pc:sldChg>
      <pc:sldChg chg="addSp delSp modSp">
        <pc:chgData name="Guest User" userId="S::urn:spo:anon#2598644e404b63cda20dca5b06c47d8dded96c8cdddded19d710cab6f65a05f6::" providerId="AD" clId="Web-{D03A7B85-44CD-39AC-C684-AE9670572054}" dt="2023-08-04T08:55:03.903" v="93"/>
        <pc:sldMkLst>
          <pc:docMk/>
          <pc:sldMk cId="1294765271" sldId="265"/>
        </pc:sldMkLst>
        <pc:spChg chg="mod">
          <ac:chgData name="Guest User" userId="S::urn:spo:anon#2598644e404b63cda20dca5b06c47d8dded96c8cdddded19d710cab6f65a05f6::" providerId="AD" clId="Web-{D03A7B85-44CD-39AC-C684-AE9670572054}" dt="2023-08-04T08:37:23.332" v="16" actId="20577"/>
          <ac:spMkLst>
            <pc:docMk/>
            <pc:sldMk cId="1294765271" sldId="265"/>
            <ac:spMk id="4" creationId="{9A3BF3D2-65D0-7866-68C5-0535B8A00CB5}"/>
          </ac:spMkLst>
        </pc:spChg>
        <pc:picChg chg="add del mod">
          <ac:chgData name="Guest User" userId="S::urn:spo:anon#2598644e404b63cda20dca5b06c47d8dded96c8cdddded19d710cab6f65a05f6::" providerId="AD" clId="Web-{D03A7B85-44CD-39AC-C684-AE9670572054}" dt="2023-08-04T08:55:02.700" v="92"/>
          <ac:picMkLst>
            <pc:docMk/>
            <pc:sldMk cId="1294765271" sldId="265"/>
            <ac:picMk id="3" creationId="{1D08ED1D-462A-9211-DBAF-2DEB9D86FF70}"/>
          </ac:picMkLst>
        </pc:picChg>
        <pc:picChg chg="add del">
          <ac:chgData name="Guest User" userId="S::urn:spo:anon#2598644e404b63cda20dca5b06c47d8dded96c8cdddded19d710cab6f65a05f6::" providerId="AD" clId="Web-{D03A7B85-44CD-39AC-C684-AE9670572054}" dt="2023-08-04T08:55:03.903" v="93"/>
          <ac:picMkLst>
            <pc:docMk/>
            <pc:sldMk cId="1294765271" sldId="265"/>
            <ac:picMk id="12" creationId="{220477E6-72F4-94B3-4D1A-E1EFC5E6F4FA}"/>
          </ac:picMkLst>
        </pc:picChg>
      </pc:sldChg>
      <pc:sldChg chg="modSp ord">
        <pc:chgData name="Guest User" userId="S::urn:spo:anon#2598644e404b63cda20dca5b06c47d8dded96c8cdddded19d710cab6f65a05f6::" providerId="AD" clId="Web-{D03A7B85-44CD-39AC-C684-AE9670572054}" dt="2023-08-04T09:15:53.243" v="209" actId="20577"/>
        <pc:sldMkLst>
          <pc:docMk/>
          <pc:sldMk cId="2883015574" sldId="266"/>
        </pc:sldMkLst>
        <pc:spChg chg="mod">
          <ac:chgData name="Guest User" userId="S::urn:spo:anon#2598644e404b63cda20dca5b06c47d8dded96c8cdddded19d710cab6f65a05f6::" providerId="AD" clId="Web-{D03A7B85-44CD-39AC-C684-AE9670572054}" dt="2023-08-04T09:15:53.243" v="209" actId="20577"/>
          <ac:spMkLst>
            <pc:docMk/>
            <pc:sldMk cId="2883015574" sldId="266"/>
            <ac:spMk id="5" creationId="{9A38D73A-1768-960E-8A2C-2399BAF35A12}"/>
          </ac:spMkLst>
        </pc:spChg>
      </pc:sldChg>
      <pc:sldChg chg="modSp">
        <pc:chgData name="Guest User" userId="S::urn:spo:anon#2598644e404b63cda20dca5b06c47d8dded96c8cdddded19d710cab6f65a05f6::" providerId="AD" clId="Web-{D03A7B85-44CD-39AC-C684-AE9670572054}" dt="2023-08-04T10:04:16.729" v="301"/>
        <pc:sldMkLst>
          <pc:docMk/>
          <pc:sldMk cId="4145935090" sldId="267"/>
        </pc:sldMkLst>
        <pc:graphicFrameChg chg="mod modGraphic">
          <ac:chgData name="Guest User" userId="S::urn:spo:anon#2598644e404b63cda20dca5b06c47d8dded96c8cdddded19d710cab6f65a05f6::" providerId="AD" clId="Web-{D03A7B85-44CD-39AC-C684-AE9670572054}" dt="2023-08-04T10:04:16.729" v="301"/>
          <ac:graphicFrameMkLst>
            <pc:docMk/>
            <pc:sldMk cId="4145935090" sldId="267"/>
            <ac:graphicFrameMk id="5" creationId="{F98168B4-964F-5B8A-61C1-AF3CFA64612F}"/>
          </ac:graphicFrameMkLst>
        </pc:graphicFrameChg>
      </pc:sldChg>
      <pc:sldChg chg="addSp modSp ord">
        <pc:chgData name="Guest User" userId="S::urn:spo:anon#2598644e404b63cda20dca5b06c47d8dded96c8cdddded19d710cab6f65a05f6::" providerId="AD" clId="Web-{D03A7B85-44CD-39AC-C684-AE9670572054}" dt="2023-08-04T10:05:53.356" v="329" actId="20577"/>
        <pc:sldMkLst>
          <pc:docMk/>
          <pc:sldMk cId="759823880" sldId="269"/>
        </pc:sldMkLst>
        <pc:spChg chg="add mod">
          <ac:chgData name="Guest User" userId="S::urn:spo:anon#2598644e404b63cda20dca5b06c47d8dded96c8cdddded19d710cab6f65a05f6::" providerId="AD" clId="Web-{D03A7B85-44CD-39AC-C684-AE9670572054}" dt="2023-08-04T10:05:53.356" v="329" actId="20577"/>
          <ac:spMkLst>
            <pc:docMk/>
            <pc:sldMk cId="759823880" sldId="269"/>
            <ac:spMk id="3" creationId="{0B2D7B23-D92B-FA40-BD4C-DC7FE9B84BF4}"/>
          </ac:spMkLst>
        </pc:spChg>
      </pc:sldChg>
    </pc:docChg>
  </pc:docChgLst>
  <pc:docChgLst>
    <pc:chgData name="VINEET CHOPADE - 14004200010" userId="S::vineet.chopade10@svkmmumbai.onmicrosoft.com::5d2b83e5-7000-4055-849d-47bca345e1e8" providerId="AD" clId="Web-{C0266FD0-85AC-F911-96D5-D0950F2F5A51}"/>
    <pc:docChg chg="addSld delSld modSld sldOrd">
      <pc:chgData name="VINEET CHOPADE - 14004200010" userId="S::vineet.chopade10@svkmmumbai.onmicrosoft.com::5d2b83e5-7000-4055-849d-47bca345e1e8" providerId="AD" clId="Web-{C0266FD0-85AC-F911-96D5-D0950F2F5A51}" dt="2023-08-03T11:45:54.325" v="325" actId="20577"/>
      <pc:docMkLst>
        <pc:docMk/>
      </pc:docMkLst>
      <pc:sldChg chg="addSp delSp modSp">
        <pc:chgData name="VINEET CHOPADE - 14004200010" userId="S::vineet.chopade10@svkmmumbai.onmicrosoft.com::5d2b83e5-7000-4055-849d-47bca345e1e8" providerId="AD" clId="Web-{C0266FD0-85AC-F911-96D5-D0950F2F5A51}" dt="2023-08-03T11:03:06.584" v="70" actId="20577"/>
        <pc:sldMkLst>
          <pc:docMk/>
          <pc:sldMk cId="109857222" sldId="256"/>
        </pc:sldMkLst>
        <pc:spChg chg="del">
          <ac:chgData name="VINEET CHOPADE - 14004200010" userId="S::vineet.chopade10@svkmmumbai.onmicrosoft.com::5d2b83e5-7000-4055-849d-47bca345e1e8" providerId="AD" clId="Web-{C0266FD0-85AC-F911-96D5-D0950F2F5A51}" dt="2023-08-03T10:58:37.407" v="2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VINEET CHOPADE - 14004200010" userId="S::vineet.chopade10@svkmmumbai.onmicrosoft.com::5d2b83e5-7000-4055-849d-47bca345e1e8" providerId="AD" clId="Web-{C0266FD0-85AC-F911-96D5-D0950F2F5A51}" dt="2023-08-03T10:58:38.297" v="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0:58:30.766" v="1" actId="14100"/>
          <ac:spMkLst>
            <pc:docMk/>
            <pc:sldMk cId="109857222" sldId="256"/>
            <ac:spMk id="4" creationId="{9A3BF3D2-65D0-7866-68C5-0535B8A00CB5}"/>
          </ac:spMkLst>
        </pc:spChg>
        <pc:spChg chg="add del">
          <ac:chgData name="VINEET CHOPADE - 14004200010" userId="S::vineet.chopade10@svkmmumbai.onmicrosoft.com::5d2b83e5-7000-4055-849d-47bca345e1e8" providerId="AD" clId="Web-{C0266FD0-85AC-F911-96D5-D0950F2F5A51}" dt="2023-08-03T10:59:15.767" v="5"/>
          <ac:spMkLst>
            <pc:docMk/>
            <pc:sldMk cId="109857222" sldId="256"/>
            <ac:spMk id="5" creationId="{9A3BF3D2-65D0-7866-68C5-0535B8A00CB5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1:03:06.584" v="70" actId="20577"/>
          <ac:spMkLst>
            <pc:docMk/>
            <pc:sldMk cId="109857222" sldId="256"/>
            <ac:spMk id="7" creationId="{CB785A48-306A-15D1-F91C-F804260ABAB4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1:02:02.036" v="57" actId="20577"/>
          <ac:spMkLst>
            <pc:docMk/>
            <pc:sldMk cId="109857222" sldId="256"/>
            <ac:spMk id="8" creationId="{4F873456-FB3D-9BEA-751D-DA2B8E0EF64A}"/>
          </ac:spMkLst>
        </pc:spChg>
        <pc:picChg chg="add mod">
          <ac:chgData name="VINEET CHOPADE - 14004200010" userId="S::vineet.chopade10@svkmmumbai.onmicrosoft.com::5d2b83e5-7000-4055-849d-47bca345e1e8" providerId="AD" clId="Web-{C0266FD0-85AC-F911-96D5-D0950F2F5A51}" dt="2023-08-03T10:59:40.533" v="11" actId="1076"/>
          <ac:picMkLst>
            <pc:docMk/>
            <pc:sldMk cId="109857222" sldId="256"/>
            <ac:picMk id="6" creationId="{1D29D62D-97A7-14DD-370A-20848B7C91E2}"/>
          </ac:picMkLst>
        </pc:picChg>
      </pc:sldChg>
      <pc:sldChg chg="addSp modSp add del replId">
        <pc:chgData name="VINEET CHOPADE - 14004200010" userId="S::vineet.chopade10@svkmmumbai.onmicrosoft.com::5d2b83e5-7000-4055-849d-47bca345e1e8" providerId="AD" clId="Web-{C0266FD0-85AC-F911-96D5-D0950F2F5A51}" dt="2023-08-03T11:41:00.834" v="297" actId="20577"/>
        <pc:sldMkLst>
          <pc:docMk/>
          <pc:sldMk cId="2389548890" sldId="257"/>
        </pc:sldMkLst>
        <pc:spChg chg="add mod">
          <ac:chgData name="VINEET CHOPADE - 14004200010" userId="S::vineet.chopade10@svkmmumbai.onmicrosoft.com::5d2b83e5-7000-4055-849d-47bca345e1e8" providerId="AD" clId="Web-{C0266FD0-85AC-F911-96D5-D0950F2F5A51}" dt="2023-08-03T11:03:58.710" v="86" actId="1076"/>
          <ac:spMkLst>
            <pc:docMk/>
            <pc:sldMk cId="2389548890" sldId="257"/>
            <ac:spMk id="2" creationId="{22FA6A60-EF0A-A0E5-B5D7-8EDF31734627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1:41:00.834" v="297" actId="20577"/>
          <ac:spMkLst>
            <pc:docMk/>
            <pc:sldMk cId="2389548890" sldId="257"/>
            <ac:spMk id="3" creationId="{8313FCC2-5D38-643D-C2DF-751B0956B875}"/>
          </ac:spMkLst>
        </pc:spChg>
      </pc:sldChg>
      <pc:sldChg chg="addSp add del replId">
        <pc:chgData name="VINEET CHOPADE - 14004200010" userId="S::vineet.chopade10@svkmmumbai.onmicrosoft.com::5d2b83e5-7000-4055-849d-47bca345e1e8" providerId="AD" clId="Web-{C0266FD0-85AC-F911-96D5-D0950F2F5A51}" dt="2023-08-03T11:04:17.086" v="93"/>
        <pc:sldMkLst>
          <pc:docMk/>
          <pc:sldMk cId="587560849" sldId="258"/>
        </pc:sldMkLst>
        <pc:spChg chg="add">
          <ac:chgData name="VINEET CHOPADE - 14004200010" userId="S::vineet.chopade10@svkmmumbai.onmicrosoft.com::5d2b83e5-7000-4055-849d-47bca345e1e8" providerId="AD" clId="Web-{C0266FD0-85AC-F911-96D5-D0950F2F5A51}" dt="2023-08-03T11:04:13.679" v="92"/>
          <ac:spMkLst>
            <pc:docMk/>
            <pc:sldMk cId="587560849" sldId="258"/>
            <ac:spMk id="3" creationId="{8FFA0C2F-2F91-2442-4B82-9DC2D3B1EF54}"/>
          </ac:spMkLst>
        </pc:spChg>
      </pc:sldChg>
      <pc:sldChg chg="addSp delSp modSp add replId">
        <pc:chgData name="VINEET CHOPADE - 14004200010" userId="S::vineet.chopade10@svkmmumbai.onmicrosoft.com::5d2b83e5-7000-4055-849d-47bca345e1e8" providerId="AD" clId="Web-{C0266FD0-85AC-F911-96D5-D0950F2F5A51}" dt="2023-08-03T11:23:37.656" v="208" actId="1076"/>
        <pc:sldMkLst>
          <pc:docMk/>
          <pc:sldMk cId="3000489632" sldId="258"/>
        </pc:sldMkLst>
        <pc:spChg chg="mod">
          <ac:chgData name="VINEET CHOPADE - 14004200010" userId="S::vineet.chopade10@svkmmumbai.onmicrosoft.com::5d2b83e5-7000-4055-849d-47bca345e1e8" providerId="AD" clId="Web-{C0266FD0-85AC-F911-96D5-D0950F2F5A51}" dt="2023-08-03T11:05:20.696" v="110" actId="20577"/>
          <ac:spMkLst>
            <pc:docMk/>
            <pc:sldMk cId="3000489632" sldId="258"/>
            <ac:spMk id="4" creationId="{9A3BF3D2-65D0-7866-68C5-0535B8A00CB5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1:23:37.656" v="208" actId="1076"/>
          <ac:spMkLst>
            <pc:docMk/>
            <pc:sldMk cId="3000489632" sldId="258"/>
            <ac:spMk id="7" creationId="{80CF7431-542D-4B0E-CDDD-40756A4B11D1}"/>
          </ac:spMkLst>
        </pc:spChg>
        <pc:picChg chg="add mod">
          <ac:chgData name="VINEET CHOPADE - 14004200010" userId="S::vineet.chopade10@svkmmumbai.onmicrosoft.com::5d2b83e5-7000-4055-849d-47bca345e1e8" providerId="AD" clId="Web-{C0266FD0-85AC-F911-96D5-D0950F2F5A51}" dt="2023-08-03T11:23:21.562" v="204" actId="1076"/>
          <ac:picMkLst>
            <pc:docMk/>
            <pc:sldMk cId="3000489632" sldId="258"/>
            <ac:picMk id="3" creationId="{16FCE11A-64AB-1B17-B131-E4CBE3D5FBB1}"/>
          </ac:picMkLst>
        </pc:picChg>
        <pc:picChg chg="add del mod">
          <ac:chgData name="VINEET CHOPADE - 14004200010" userId="S::vineet.chopade10@svkmmumbai.onmicrosoft.com::5d2b83e5-7000-4055-849d-47bca345e1e8" providerId="AD" clId="Web-{C0266FD0-85AC-F911-96D5-D0950F2F5A51}" dt="2023-08-03T11:22:58.327" v="190"/>
          <ac:picMkLst>
            <pc:docMk/>
            <pc:sldMk cId="3000489632" sldId="258"/>
            <ac:picMk id="5" creationId="{F44AE8C0-C8AE-051A-FBC7-ABDDDFB4973F}"/>
          </ac:picMkLst>
        </pc:picChg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3.914" v="101"/>
        <pc:sldMkLst>
          <pc:docMk/>
          <pc:sldMk cId="882067054" sldId="259"/>
        </pc:sldMkLst>
      </pc:sldChg>
      <pc:sldChg chg="addSp delSp modSp add del replId">
        <pc:chgData name="VINEET CHOPADE - 14004200010" userId="S::vineet.chopade10@svkmmumbai.onmicrosoft.com::5d2b83e5-7000-4055-849d-47bca345e1e8" providerId="AD" clId="Web-{C0266FD0-85AC-F911-96D5-D0950F2F5A51}" dt="2023-08-03T11:04:22.008" v="99"/>
        <pc:sldMkLst>
          <pc:docMk/>
          <pc:sldMk cId="3163235924" sldId="259"/>
        </pc:sldMkLst>
        <pc:spChg chg="add mod">
          <ac:chgData name="VINEET CHOPADE - 14004200010" userId="S::vineet.chopade10@svkmmumbai.onmicrosoft.com::5d2b83e5-7000-4055-849d-47bca345e1e8" providerId="AD" clId="Web-{C0266FD0-85AC-F911-96D5-D0950F2F5A51}" dt="2023-08-03T11:04:07.320" v="89" actId="1076"/>
          <ac:spMkLst>
            <pc:docMk/>
            <pc:sldMk cId="3163235924" sldId="259"/>
            <ac:spMk id="3" creationId="{DD6848A1-BF52-9BF4-8861-1052F7C08670}"/>
          </ac:spMkLst>
        </pc:spChg>
        <pc:spChg chg="add del">
          <ac:chgData name="VINEET CHOPADE - 14004200010" userId="S::vineet.chopade10@svkmmumbai.onmicrosoft.com::5d2b83e5-7000-4055-849d-47bca345e1e8" providerId="AD" clId="Web-{C0266FD0-85AC-F911-96D5-D0950F2F5A51}" dt="2023-08-03T11:04:10.585" v="91"/>
          <ac:spMkLst>
            <pc:docMk/>
            <pc:sldMk cId="3163235924" sldId="259"/>
            <ac:spMk id="7" creationId="{738A3CDF-1D36-15D6-3C10-92AAB22DC05C}"/>
          </ac:spMkLst>
        </pc:spChg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4.023" v="102"/>
        <pc:sldMkLst>
          <pc:docMk/>
          <pc:sldMk cId="676239984" sldId="260"/>
        </pc:sldMkLst>
      </pc:sldChg>
      <pc:sldChg chg="add del replId">
        <pc:chgData name="VINEET CHOPADE - 14004200010" userId="S::vineet.chopade10@svkmmumbai.onmicrosoft.com::5d2b83e5-7000-4055-849d-47bca345e1e8" providerId="AD" clId="Web-{C0266FD0-85AC-F911-96D5-D0950F2F5A51}" dt="2023-08-03T11:04:17.632" v="94"/>
        <pc:sldMkLst>
          <pc:docMk/>
          <pc:sldMk cId="2992181293" sldId="260"/>
        </pc:sldMkLst>
      </pc:sldChg>
      <pc:sldChg chg="add del replId">
        <pc:chgData name="VINEET CHOPADE - 14004200010" userId="S::vineet.chopade10@svkmmumbai.onmicrosoft.com::5d2b83e5-7000-4055-849d-47bca345e1e8" providerId="AD" clId="Web-{C0266FD0-85AC-F911-96D5-D0950F2F5A51}" dt="2023-08-03T11:04:18.242" v="95"/>
        <pc:sldMkLst>
          <pc:docMk/>
          <pc:sldMk cId="3200505900" sldId="261"/>
        </pc:sldMkLst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4.133" v="103"/>
        <pc:sldMkLst>
          <pc:docMk/>
          <pc:sldMk cId="3462907930" sldId="261"/>
        </pc:sldMkLst>
      </pc:sldChg>
      <pc:sldChg chg="add del replId">
        <pc:chgData name="VINEET CHOPADE - 14004200010" userId="S::vineet.chopade10@svkmmumbai.onmicrosoft.com::5d2b83e5-7000-4055-849d-47bca345e1e8" providerId="AD" clId="Web-{C0266FD0-85AC-F911-96D5-D0950F2F5A51}" dt="2023-08-03T11:04:18.757" v="96"/>
        <pc:sldMkLst>
          <pc:docMk/>
          <pc:sldMk cId="1195232492" sldId="262"/>
        </pc:sldMkLst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4.258" v="104"/>
        <pc:sldMkLst>
          <pc:docMk/>
          <pc:sldMk cId="2248107677" sldId="262"/>
        </pc:sldMkLst>
      </pc:sldChg>
      <pc:sldChg chg="add del replId">
        <pc:chgData name="VINEET CHOPADE - 14004200010" userId="S::vineet.chopade10@svkmmumbai.onmicrosoft.com::5d2b83e5-7000-4055-849d-47bca345e1e8" providerId="AD" clId="Web-{C0266FD0-85AC-F911-96D5-D0950F2F5A51}" dt="2023-08-03T11:04:19.101" v="97"/>
        <pc:sldMkLst>
          <pc:docMk/>
          <pc:sldMk cId="477371324" sldId="263"/>
        </pc:sldMkLst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4.398" v="105"/>
        <pc:sldMkLst>
          <pc:docMk/>
          <pc:sldMk cId="4152940586" sldId="263"/>
        </pc:sldMkLst>
      </pc:sldChg>
      <pc:sldChg chg="add del replId">
        <pc:chgData name="VINEET CHOPADE - 14004200010" userId="S::vineet.chopade10@svkmmumbai.onmicrosoft.com::5d2b83e5-7000-4055-849d-47bca345e1e8" providerId="AD" clId="Web-{C0266FD0-85AC-F911-96D5-D0950F2F5A51}" dt="2023-08-03T11:04:20.211" v="98"/>
        <pc:sldMkLst>
          <pc:docMk/>
          <pc:sldMk cId="1660900270" sldId="264"/>
        </pc:sldMkLst>
      </pc:sldChg>
      <pc:sldChg chg="add replId">
        <pc:chgData name="VINEET CHOPADE - 14004200010" userId="S::vineet.chopade10@svkmmumbai.onmicrosoft.com::5d2b83e5-7000-4055-849d-47bca345e1e8" providerId="AD" clId="Web-{C0266FD0-85AC-F911-96D5-D0950F2F5A51}" dt="2023-08-03T11:04:24.508" v="106"/>
        <pc:sldMkLst>
          <pc:docMk/>
          <pc:sldMk cId="3408394639" sldId="264"/>
        </pc:sldMkLst>
      </pc:sldChg>
      <pc:sldChg chg="addSp delSp modSp add ord replId">
        <pc:chgData name="VINEET CHOPADE - 14004200010" userId="S::vineet.chopade10@svkmmumbai.onmicrosoft.com::5d2b83e5-7000-4055-849d-47bca345e1e8" providerId="AD" clId="Web-{C0266FD0-85AC-F911-96D5-D0950F2F5A51}" dt="2023-08-03T11:38:26.628" v="265" actId="1076"/>
        <pc:sldMkLst>
          <pc:docMk/>
          <pc:sldMk cId="1294765271" sldId="265"/>
        </pc:sldMkLst>
        <pc:spChg chg="add del mod">
          <ac:chgData name="VINEET CHOPADE - 14004200010" userId="S::vineet.chopade10@svkmmumbai.onmicrosoft.com::5d2b83e5-7000-4055-849d-47bca345e1e8" providerId="AD" clId="Web-{C0266FD0-85AC-F911-96D5-D0950F2F5A51}" dt="2023-08-03T11:22:50.437" v="185"/>
          <ac:spMkLst>
            <pc:docMk/>
            <pc:sldMk cId="1294765271" sldId="265"/>
            <ac:spMk id="7" creationId="{1B50EE55-0C0B-54DD-4AB3-CB63082BC93D}"/>
          </ac:spMkLst>
        </pc:spChg>
        <pc:picChg chg="del">
          <ac:chgData name="VINEET CHOPADE - 14004200010" userId="S::vineet.chopade10@svkmmumbai.onmicrosoft.com::5d2b83e5-7000-4055-849d-47bca345e1e8" providerId="AD" clId="Web-{C0266FD0-85AC-F911-96D5-D0950F2F5A51}" dt="2023-08-03T11:16:04.491" v="156"/>
          <ac:picMkLst>
            <pc:docMk/>
            <pc:sldMk cId="1294765271" sldId="265"/>
            <ac:picMk id="3" creationId="{16FCE11A-64AB-1B17-B131-E4CBE3D5FBB1}"/>
          </ac:picMkLst>
        </pc:picChg>
        <pc:picChg chg="del mod">
          <ac:chgData name="VINEET CHOPADE - 14004200010" userId="S::vineet.chopade10@svkmmumbai.onmicrosoft.com::5d2b83e5-7000-4055-849d-47bca345e1e8" providerId="AD" clId="Web-{C0266FD0-85AC-F911-96D5-D0950F2F5A51}" dt="2023-08-03T11:16:04.131" v="155"/>
          <ac:picMkLst>
            <pc:docMk/>
            <pc:sldMk cId="1294765271" sldId="265"/>
            <ac:picMk id="5" creationId="{F44AE8C0-C8AE-051A-FBC7-ABDDDFB4973F}"/>
          </ac:picMkLst>
        </pc:picChg>
        <pc:picChg chg="add del mod">
          <ac:chgData name="VINEET CHOPADE - 14004200010" userId="S::vineet.chopade10@svkmmumbai.onmicrosoft.com::5d2b83e5-7000-4055-849d-47bca345e1e8" providerId="AD" clId="Web-{C0266FD0-85AC-F911-96D5-D0950F2F5A51}" dt="2023-08-03T11:23:44.203" v="211"/>
          <ac:picMkLst>
            <pc:docMk/>
            <pc:sldMk cId="1294765271" sldId="265"/>
            <ac:picMk id="8" creationId="{D53B0B72-D413-9794-B8DF-AC990C952B39}"/>
          </ac:picMkLst>
        </pc:picChg>
        <pc:picChg chg="add del mod">
          <ac:chgData name="VINEET CHOPADE - 14004200010" userId="S::vineet.chopade10@svkmmumbai.onmicrosoft.com::5d2b83e5-7000-4055-849d-47bca345e1e8" providerId="AD" clId="Web-{C0266FD0-85AC-F911-96D5-D0950F2F5A51}" dt="2023-08-03T11:29:20.101" v="224"/>
          <ac:picMkLst>
            <pc:docMk/>
            <pc:sldMk cId="1294765271" sldId="265"/>
            <ac:picMk id="9" creationId="{39922110-FD34-10AC-03B8-4796BD2366A5}"/>
          </ac:picMkLst>
        </pc:picChg>
        <pc:picChg chg="add mod">
          <ac:chgData name="VINEET CHOPADE - 14004200010" userId="S::vineet.chopade10@svkmmumbai.onmicrosoft.com::5d2b83e5-7000-4055-849d-47bca345e1e8" providerId="AD" clId="Web-{C0266FD0-85AC-F911-96D5-D0950F2F5A51}" dt="2023-08-03T11:38:16.237" v="262" actId="1076"/>
          <ac:picMkLst>
            <pc:docMk/>
            <pc:sldMk cId="1294765271" sldId="265"/>
            <ac:picMk id="10" creationId="{EBF8D7F8-5F9A-77D0-F624-20CE104C40F0}"/>
          </ac:picMkLst>
        </pc:picChg>
        <pc:picChg chg="add mod">
          <ac:chgData name="VINEET CHOPADE - 14004200010" userId="S::vineet.chopade10@svkmmumbai.onmicrosoft.com::5d2b83e5-7000-4055-849d-47bca345e1e8" providerId="AD" clId="Web-{C0266FD0-85AC-F911-96D5-D0950F2F5A51}" dt="2023-08-03T11:38:19.300" v="263" actId="1076"/>
          <ac:picMkLst>
            <pc:docMk/>
            <pc:sldMk cId="1294765271" sldId="265"/>
            <ac:picMk id="11" creationId="{53D6BBF9-CF83-DBDD-4314-6722E13899C0}"/>
          </ac:picMkLst>
        </pc:picChg>
        <pc:picChg chg="add mod">
          <ac:chgData name="VINEET CHOPADE - 14004200010" userId="S::vineet.chopade10@svkmmumbai.onmicrosoft.com::5d2b83e5-7000-4055-849d-47bca345e1e8" providerId="AD" clId="Web-{C0266FD0-85AC-F911-96D5-D0950F2F5A51}" dt="2023-08-03T11:38:26.628" v="265" actId="1076"/>
          <ac:picMkLst>
            <pc:docMk/>
            <pc:sldMk cId="1294765271" sldId="265"/>
            <ac:picMk id="12" creationId="{220477E6-72F4-94B3-4D1A-E1EFC5E6F4FA}"/>
          </ac:picMkLst>
        </pc:picChg>
        <pc:picChg chg="add del mod">
          <ac:chgData name="VINEET CHOPADE - 14004200010" userId="S::vineet.chopade10@svkmmumbai.onmicrosoft.com::5d2b83e5-7000-4055-849d-47bca345e1e8" providerId="AD" clId="Web-{C0266FD0-85AC-F911-96D5-D0950F2F5A51}" dt="2023-08-03T11:37:36.705" v="247"/>
          <ac:picMkLst>
            <pc:docMk/>
            <pc:sldMk cId="1294765271" sldId="265"/>
            <ac:picMk id="13" creationId="{507EC904-7348-243E-6D5A-63AE3A25CD3F}"/>
          </ac:picMkLst>
        </pc:picChg>
        <pc:picChg chg="add del mod">
          <ac:chgData name="VINEET CHOPADE - 14004200010" userId="S::vineet.chopade10@svkmmumbai.onmicrosoft.com::5d2b83e5-7000-4055-849d-47bca345e1e8" providerId="AD" clId="Web-{C0266FD0-85AC-F911-96D5-D0950F2F5A51}" dt="2023-08-03T11:38:14.128" v="260"/>
          <ac:picMkLst>
            <pc:docMk/>
            <pc:sldMk cId="1294765271" sldId="265"/>
            <ac:picMk id="14" creationId="{B2E3E7FB-9118-B097-DEE9-F3386E1ED1CA}"/>
          </ac:picMkLst>
        </pc:picChg>
      </pc:sldChg>
      <pc:sldChg chg="addSp delSp modSp add replId">
        <pc:chgData name="VINEET CHOPADE - 14004200010" userId="S::vineet.chopade10@svkmmumbai.onmicrosoft.com::5d2b83e5-7000-4055-849d-47bca345e1e8" providerId="AD" clId="Web-{C0266FD0-85AC-F911-96D5-D0950F2F5A51}" dt="2023-08-03T11:45:54.325" v="325" actId="20577"/>
        <pc:sldMkLst>
          <pc:docMk/>
          <pc:sldMk cId="2883015574" sldId="266"/>
        </pc:sldMkLst>
        <pc:spChg chg="del mod">
          <ac:chgData name="VINEET CHOPADE - 14004200010" userId="S::vineet.chopade10@svkmmumbai.onmicrosoft.com::5d2b83e5-7000-4055-849d-47bca345e1e8" providerId="AD" clId="Web-{C0266FD0-85AC-F911-96D5-D0950F2F5A51}" dt="2023-08-03T11:41:28.975" v="300"/>
          <ac:spMkLst>
            <pc:docMk/>
            <pc:sldMk cId="2883015574" sldId="266"/>
            <ac:spMk id="3" creationId="{8313FCC2-5D38-643D-C2DF-751B0956B875}"/>
          </ac:spMkLst>
        </pc:spChg>
        <pc:spChg chg="mod">
          <ac:chgData name="VINEET CHOPADE - 14004200010" userId="S::vineet.chopade10@svkmmumbai.onmicrosoft.com::5d2b83e5-7000-4055-849d-47bca345e1e8" providerId="AD" clId="Web-{C0266FD0-85AC-F911-96D5-D0950F2F5A51}" dt="2023-08-03T11:43:20.978" v="301" actId="20577"/>
          <ac:spMkLst>
            <pc:docMk/>
            <pc:sldMk cId="2883015574" sldId="266"/>
            <ac:spMk id="4" creationId="{9A3BF3D2-65D0-7866-68C5-0535B8A00CB5}"/>
          </ac:spMkLst>
        </pc:spChg>
        <pc:spChg chg="add mod">
          <ac:chgData name="VINEET CHOPADE - 14004200010" userId="S::vineet.chopade10@svkmmumbai.onmicrosoft.com::5d2b83e5-7000-4055-849d-47bca345e1e8" providerId="AD" clId="Web-{C0266FD0-85AC-F911-96D5-D0950F2F5A51}" dt="2023-08-03T11:45:54.325" v="325" actId="20577"/>
          <ac:spMkLst>
            <pc:docMk/>
            <pc:sldMk cId="2883015574" sldId="266"/>
            <ac:spMk id="5" creationId="{9A38D73A-1768-960E-8A2C-2399BAF35A12}"/>
          </ac:spMkLst>
        </pc:spChg>
      </pc:sldChg>
    </pc:docChg>
  </pc:docChgLst>
  <pc:docChgLst>
    <pc:chgData name="Guest User" userId="S::urn:spo:anon#5df1f9295e02064cc4375496ef047085b7069a90d3b2749ebe17b00ce0710202::" providerId="AD" clId="Web-{2E44ABF8-2EB9-4588-A2B3-C3DBFB83359F}"/>
    <pc:docChg chg="modSld">
      <pc:chgData name="Guest User" userId="S::urn:spo:anon#5df1f9295e02064cc4375496ef047085b7069a90d3b2749ebe17b00ce0710202::" providerId="AD" clId="Web-{2E44ABF8-2EB9-4588-A2B3-C3DBFB83359F}" dt="2023-08-04T08:43:47.539" v="1" actId="20577"/>
      <pc:docMkLst>
        <pc:docMk/>
      </pc:docMkLst>
      <pc:sldChg chg="modSp">
        <pc:chgData name="Guest User" userId="S::urn:spo:anon#5df1f9295e02064cc4375496ef047085b7069a90d3b2749ebe17b00ce0710202::" providerId="AD" clId="Web-{2E44ABF8-2EB9-4588-A2B3-C3DBFB83359F}" dt="2023-08-04T08:43:47.539" v="1" actId="20577"/>
        <pc:sldMkLst>
          <pc:docMk/>
          <pc:sldMk cId="2883015574" sldId="266"/>
        </pc:sldMkLst>
        <pc:spChg chg="mod">
          <ac:chgData name="Guest User" userId="S::urn:spo:anon#5df1f9295e02064cc4375496ef047085b7069a90d3b2749ebe17b00ce0710202::" providerId="AD" clId="Web-{2E44ABF8-2EB9-4588-A2B3-C3DBFB83359F}" dt="2023-08-04T08:43:47.539" v="1" actId="20577"/>
          <ac:spMkLst>
            <pc:docMk/>
            <pc:sldMk cId="2883015574" sldId="266"/>
            <ac:spMk id="5" creationId="{9A38D73A-1768-960E-8A2C-2399BAF35A12}"/>
          </ac:spMkLst>
        </pc:spChg>
      </pc:sldChg>
    </pc:docChg>
  </pc:docChgLst>
  <pc:docChgLst>
    <pc:chgData name="Guest User" userId="S::urn:spo:anon#5df1f9295e02064cc4375496ef047085b7069a90d3b2749ebe17b00ce0710202::" providerId="AD" clId="Web-{CFD87EF7-4EF2-DDDE-89E8-96A38BC7E5C9}"/>
    <pc:docChg chg="delSld">
      <pc:chgData name="Guest User" userId="S::urn:spo:anon#5df1f9295e02064cc4375496ef047085b7069a90d3b2749ebe17b00ce0710202::" providerId="AD" clId="Web-{CFD87EF7-4EF2-DDDE-89E8-96A38BC7E5C9}" dt="2023-08-17T08:21:18.459" v="0"/>
      <pc:docMkLst>
        <pc:docMk/>
      </pc:docMkLst>
      <pc:sldChg chg="del">
        <pc:chgData name="Guest User" userId="S::urn:spo:anon#5df1f9295e02064cc4375496ef047085b7069a90d3b2749ebe17b00ce0710202::" providerId="AD" clId="Web-{CFD87EF7-4EF2-DDDE-89E8-96A38BC7E5C9}" dt="2023-08-17T08:21:18.459" v="0"/>
        <pc:sldMkLst>
          <pc:docMk/>
          <pc:sldMk cId="2702109084" sldId="272"/>
        </pc:sldMkLst>
      </pc:sldChg>
    </pc:docChg>
  </pc:docChgLst>
  <pc:docChgLst>
    <pc:chgData name="Guest User" userId="S::urn:spo:anon#5df1f9295e02064cc4375496ef047085b7069a90d3b2749ebe17b00ce0710202::" providerId="AD" clId="Web-{09781777-90E4-6A81-D4A8-7611497CF116}"/>
    <pc:docChg chg="addSld delSld modSld sldOrd">
      <pc:chgData name="Guest User" userId="S::urn:spo:anon#5df1f9295e02064cc4375496ef047085b7069a90d3b2749ebe17b00ce0710202::" providerId="AD" clId="Web-{09781777-90E4-6A81-D4A8-7611497CF116}" dt="2023-08-04T10:05:51.662" v="263"/>
      <pc:docMkLst>
        <pc:docMk/>
      </pc:docMkLst>
      <pc:sldChg chg="modSp">
        <pc:chgData name="Guest User" userId="S::urn:spo:anon#5df1f9295e02064cc4375496ef047085b7069a90d3b2749ebe17b00ce0710202::" providerId="AD" clId="Web-{09781777-90E4-6A81-D4A8-7611497CF116}" dt="2023-08-04T10:05:51.662" v="263"/>
        <pc:sldMkLst>
          <pc:docMk/>
          <pc:sldMk cId="2248107677" sldId="262"/>
        </pc:sldMkLst>
        <pc:graphicFrameChg chg="mod modGraphic">
          <ac:chgData name="Guest User" userId="S::urn:spo:anon#5df1f9295e02064cc4375496ef047085b7069a90d3b2749ebe17b00ce0710202::" providerId="AD" clId="Web-{09781777-90E4-6A81-D4A8-7611497CF116}" dt="2023-08-04T10:05:51.662" v="263"/>
          <ac:graphicFrameMkLst>
            <pc:docMk/>
            <pc:sldMk cId="2248107677" sldId="262"/>
            <ac:graphicFrameMk id="5" creationId="{F98168B4-964F-5B8A-61C1-AF3CFA64612F}"/>
          </ac:graphicFrameMkLst>
        </pc:graphicFrameChg>
      </pc:sldChg>
      <pc:sldChg chg="ord">
        <pc:chgData name="Guest User" userId="S::urn:spo:anon#5df1f9295e02064cc4375496ef047085b7069a90d3b2749ebe17b00ce0710202::" providerId="AD" clId="Web-{09781777-90E4-6A81-D4A8-7611497CF116}" dt="2023-08-04T09:33:40.675" v="135"/>
        <pc:sldMkLst>
          <pc:docMk/>
          <pc:sldMk cId="3408394639" sldId="264"/>
        </pc:sldMkLst>
      </pc:sldChg>
      <pc:sldChg chg="modSp add ord replId">
        <pc:chgData name="Guest User" userId="S::urn:spo:anon#5df1f9295e02064cc4375496ef047085b7069a90d3b2749ebe17b00ce0710202::" providerId="AD" clId="Web-{09781777-90E4-6A81-D4A8-7611497CF116}" dt="2023-08-04T09:49:43.759" v="211"/>
        <pc:sldMkLst>
          <pc:docMk/>
          <pc:sldMk cId="4145935090" sldId="267"/>
        </pc:sldMkLst>
        <pc:graphicFrameChg chg="mod modGraphic">
          <ac:chgData name="Guest User" userId="S::urn:spo:anon#5df1f9295e02064cc4375496ef047085b7069a90d3b2749ebe17b00ce0710202::" providerId="AD" clId="Web-{09781777-90E4-6A81-D4A8-7611497CF116}" dt="2023-08-04T09:49:43.759" v="211"/>
          <ac:graphicFrameMkLst>
            <pc:docMk/>
            <pc:sldMk cId="4145935090" sldId="267"/>
            <ac:graphicFrameMk id="5" creationId="{F98168B4-964F-5B8A-61C1-AF3CFA64612F}"/>
          </ac:graphicFrameMkLst>
        </pc:graphicFrameChg>
      </pc:sldChg>
      <pc:sldChg chg="modSp add replId">
        <pc:chgData name="Guest User" userId="S::urn:spo:anon#5df1f9295e02064cc4375496ef047085b7069a90d3b2749ebe17b00ce0710202::" providerId="AD" clId="Web-{09781777-90E4-6A81-D4A8-7611497CF116}" dt="2023-08-04T09:45:53.237" v="189" actId="20577"/>
        <pc:sldMkLst>
          <pc:docMk/>
          <pc:sldMk cId="759823880" sldId="269"/>
        </pc:sldMkLst>
        <pc:spChg chg="mod">
          <ac:chgData name="Guest User" userId="S::urn:spo:anon#5df1f9295e02064cc4375496ef047085b7069a90d3b2749ebe17b00ce0710202::" providerId="AD" clId="Web-{09781777-90E4-6A81-D4A8-7611497CF116}" dt="2023-08-04T09:45:53.237" v="189" actId="20577"/>
          <ac:spMkLst>
            <pc:docMk/>
            <pc:sldMk cId="759823880" sldId="269"/>
            <ac:spMk id="3" creationId="{0B2D7B23-D92B-FA40-BD4C-DC7FE9B84BF4}"/>
          </ac:spMkLst>
        </pc:spChg>
      </pc:sldChg>
      <pc:sldChg chg="addSp modSp add replId">
        <pc:chgData name="Guest User" userId="S::urn:spo:anon#5df1f9295e02064cc4375496ef047085b7069a90d3b2749ebe17b00ce0710202::" providerId="AD" clId="Web-{09781777-90E4-6A81-D4A8-7611497CF116}" dt="2023-08-04T09:47:25.959" v="207" actId="1076"/>
        <pc:sldMkLst>
          <pc:docMk/>
          <pc:sldMk cId="3121326130" sldId="270"/>
        </pc:sldMkLst>
        <pc:spChg chg="mod">
          <ac:chgData name="Guest User" userId="S::urn:spo:anon#5df1f9295e02064cc4375496ef047085b7069a90d3b2749ebe17b00ce0710202::" providerId="AD" clId="Web-{09781777-90E4-6A81-D4A8-7611497CF116}" dt="2023-08-04T09:46:53.192" v="204" actId="20577"/>
          <ac:spMkLst>
            <pc:docMk/>
            <pc:sldMk cId="3121326130" sldId="270"/>
            <ac:spMk id="3" creationId="{0B2D7B23-D92B-FA40-BD4C-DC7FE9B84BF4}"/>
          </ac:spMkLst>
        </pc:spChg>
        <pc:spChg chg="mod">
          <ac:chgData name="Guest User" userId="S::urn:spo:anon#5df1f9295e02064cc4375496ef047085b7069a90d3b2749ebe17b00ce0710202::" providerId="AD" clId="Web-{09781777-90E4-6A81-D4A8-7611497CF116}" dt="2023-08-04T09:46:45.411" v="201" actId="20577"/>
          <ac:spMkLst>
            <pc:docMk/>
            <pc:sldMk cId="3121326130" sldId="270"/>
            <ac:spMk id="4" creationId="{9A3BF3D2-65D0-7866-68C5-0535B8A00CB5}"/>
          </ac:spMkLst>
        </pc:spChg>
        <pc:picChg chg="add mod">
          <ac:chgData name="Guest User" userId="S::urn:spo:anon#5df1f9295e02064cc4375496ef047085b7069a90d3b2749ebe17b00ce0710202::" providerId="AD" clId="Web-{09781777-90E4-6A81-D4A8-7611497CF116}" dt="2023-08-04T09:47:25.959" v="207" actId="1076"/>
          <ac:picMkLst>
            <pc:docMk/>
            <pc:sldMk cId="3121326130" sldId="270"/>
            <ac:picMk id="5" creationId="{43F2EE53-DD55-33C1-52C6-04CBED7377F0}"/>
          </ac:picMkLst>
        </pc:picChg>
      </pc:sldChg>
      <pc:sldChg chg="modSp add replId">
        <pc:chgData name="Guest User" userId="S::urn:spo:anon#5df1f9295e02064cc4375496ef047085b7069a90d3b2749ebe17b00ce0710202::" providerId="AD" clId="Web-{09781777-90E4-6A81-D4A8-7611497CF116}" dt="2023-08-04T09:53:45.844" v="259" actId="20577"/>
        <pc:sldMkLst>
          <pc:docMk/>
          <pc:sldMk cId="1665348292" sldId="271"/>
        </pc:sldMkLst>
        <pc:spChg chg="mod">
          <ac:chgData name="Guest User" userId="S::urn:spo:anon#5df1f9295e02064cc4375496ef047085b7069a90d3b2749ebe17b00ce0710202::" providerId="AD" clId="Web-{09781777-90E4-6A81-D4A8-7611497CF116}" dt="2023-08-04T09:53:45.844" v="259" actId="20577"/>
          <ac:spMkLst>
            <pc:docMk/>
            <pc:sldMk cId="1665348292" sldId="271"/>
            <ac:spMk id="3" creationId="{0B2D7B23-D92B-FA40-BD4C-DC7FE9B84BF4}"/>
          </ac:spMkLst>
        </pc:spChg>
        <pc:spChg chg="mod">
          <ac:chgData name="Guest User" userId="S::urn:spo:anon#5df1f9295e02064cc4375496ef047085b7069a90d3b2749ebe17b00ce0710202::" providerId="AD" clId="Web-{09781777-90E4-6A81-D4A8-7611497CF116}" dt="2023-08-04T09:53:29.563" v="253" actId="20577"/>
          <ac:spMkLst>
            <pc:docMk/>
            <pc:sldMk cId="1665348292" sldId="271"/>
            <ac:spMk id="4" creationId="{9A3BF3D2-65D0-7866-68C5-0535B8A00CB5}"/>
          </ac:spMkLst>
        </pc:spChg>
      </pc:sldChg>
      <pc:sldChg chg="add del replId">
        <pc:chgData name="Guest User" userId="S::urn:spo:anon#5df1f9295e02064cc4375496ef047085b7069a90d3b2749ebe17b00ce0710202::" providerId="AD" clId="Web-{09781777-90E4-6A81-D4A8-7611497CF116}" dt="2023-08-04T09:51:27.653" v="222"/>
        <pc:sldMkLst>
          <pc:docMk/>
          <pc:sldMk cId="2460186934" sldId="272"/>
        </pc:sldMkLst>
      </pc:sldChg>
      <pc:sldChg chg="add del replId">
        <pc:chgData name="Guest User" userId="S::urn:spo:anon#5df1f9295e02064cc4375496ef047085b7069a90d3b2749ebe17b00ce0710202::" providerId="AD" clId="Web-{09781777-90E4-6A81-D4A8-7611497CF116}" dt="2023-08-04T09:51:15.856" v="218"/>
        <pc:sldMkLst>
          <pc:docMk/>
          <pc:sldMk cId="2728974615" sldId="272"/>
        </pc:sldMkLst>
      </pc:sldChg>
      <pc:sldChg chg="add del replId">
        <pc:chgData name="Guest User" userId="S::urn:spo:anon#5df1f9295e02064cc4375496ef047085b7069a90d3b2749ebe17b00ce0710202::" providerId="AD" clId="Web-{09781777-90E4-6A81-D4A8-7611497CF116}" dt="2023-08-04T09:51:22.684" v="221"/>
        <pc:sldMkLst>
          <pc:docMk/>
          <pc:sldMk cId="286831197" sldId="273"/>
        </pc:sldMkLst>
      </pc:sldChg>
    </pc:docChg>
  </pc:docChgLst>
  <pc:docChgLst>
    <pc:chgData name="Guest User" userId="S::urn:spo:anon#5df1f9295e02064cc4375496ef047085b7069a90d3b2749ebe17b00ce0710202::" providerId="AD" clId="Web-{2C912CAD-9D0D-60A5-B6BA-37543E3353E0}"/>
    <pc:docChg chg="addSld delSld modSld sldOrd">
      <pc:chgData name="Guest User" userId="S::urn:spo:anon#5df1f9295e02064cc4375496ef047085b7069a90d3b2749ebe17b00ce0710202::" providerId="AD" clId="Web-{2C912CAD-9D0D-60A5-B6BA-37543E3353E0}" dt="2023-08-04T18:23:12.619" v="158"/>
      <pc:docMkLst>
        <pc:docMk/>
      </pc:docMkLst>
      <pc:sldChg chg="modSp add del">
        <pc:chgData name="Guest User" userId="S::urn:spo:anon#5df1f9295e02064cc4375496ef047085b7069a90d3b2749ebe17b00ce0710202::" providerId="AD" clId="Web-{2C912CAD-9D0D-60A5-B6BA-37543E3353E0}" dt="2023-08-04T18:23:12.619" v="158"/>
        <pc:sldMkLst>
          <pc:docMk/>
          <pc:sldMk cId="676239984" sldId="260"/>
        </pc:sldMkLst>
        <pc:spChg chg="mod">
          <ac:chgData name="Guest User" userId="S::urn:spo:anon#5df1f9295e02064cc4375496ef047085b7069a90d3b2749ebe17b00ce0710202::" providerId="AD" clId="Web-{2C912CAD-9D0D-60A5-B6BA-37543E3353E0}" dt="2023-08-04T18:20:57.739" v="156" actId="1076"/>
          <ac:spMkLst>
            <pc:docMk/>
            <pc:sldMk cId="676239984" sldId="260"/>
            <ac:spMk id="7" creationId="{563F6B4E-E3DB-AA88-1DAD-4B328B46FD53}"/>
          </ac:spMkLst>
        </pc:spChg>
      </pc:sldChg>
      <pc:sldChg chg="modSp">
        <pc:chgData name="Guest User" userId="S::urn:spo:anon#5df1f9295e02064cc4375496ef047085b7069a90d3b2749ebe17b00ce0710202::" providerId="AD" clId="Web-{2C912CAD-9D0D-60A5-B6BA-37543E3353E0}" dt="2023-08-04T18:09:03.741" v="37" actId="20577"/>
        <pc:sldMkLst>
          <pc:docMk/>
          <pc:sldMk cId="4152940586" sldId="263"/>
        </pc:sldMkLst>
        <pc:spChg chg="mod">
          <ac:chgData name="Guest User" userId="S::urn:spo:anon#5df1f9295e02064cc4375496ef047085b7069a90d3b2749ebe17b00ce0710202::" providerId="AD" clId="Web-{2C912CAD-9D0D-60A5-B6BA-37543E3353E0}" dt="2023-08-04T18:09:03.741" v="37" actId="20577"/>
          <ac:spMkLst>
            <pc:docMk/>
            <pc:sldMk cId="4152940586" sldId="263"/>
            <ac:spMk id="8" creationId="{1EB96368-01F5-3A31-A095-4036E1E1DAA8}"/>
          </ac:spMkLst>
        </pc:spChg>
      </pc:sldChg>
      <pc:sldChg chg="addSp delSp modSp">
        <pc:chgData name="Guest User" userId="S::urn:spo:anon#5df1f9295e02064cc4375496ef047085b7069a90d3b2749ebe17b00ce0710202::" providerId="AD" clId="Web-{2C912CAD-9D0D-60A5-B6BA-37543E3353E0}" dt="2023-08-04T18:17:25.310" v="138" actId="20577"/>
        <pc:sldMkLst>
          <pc:docMk/>
          <pc:sldMk cId="3408394639" sldId="264"/>
        </pc:sldMkLst>
        <pc:spChg chg="mod">
          <ac:chgData name="Guest User" userId="S::urn:spo:anon#5df1f9295e02064cc4375496ef047085b7069a90d3b2749ebe17b00ce0710202::" providerId="AD" clId="Web-{2C912CAD-9D0D-60A5-B6BA-37543E3353E0}" dt="2023-08-04T18:09:09.038" v="38" actId="20577"/>
          <ac:spMkLst>
            <pc:docMk/>
            <pc:sldMk cId="3408394639" sldId="264"/>
            <ac:spMk id="4" creationId="{9A3BF3D2-65D0-7866-68C5-0535B8A00CB5}"/>
          </ac:spMkLst>
        </pc:spChg>
        <pc:spChg chg="mod">
          <ac:chgData name="Guest User" userId="S::urn:spo:anon#5df1f9295e02064cc4375496ef047085b7069a90d3b2749ebe17b00ce0710202::" providerId="AD" clId="Web-{2C912CAD-9D0D-60A5-B6BA-37543E3353E0}" dt="2023-08-04T18:17:25.310" v="138" actId="20577"/>
          <ac:spMkLst>
            <pc:docMk/>
            <pc:sldMk cId="3408394639" sldId="264"/>
            <ac:spMk id="21" creationId="{AAC45E9A-32BF-4C36-0B28-7330809A6ECE}"/>
          </ac:spMkLst>
        </pc:spChg>
        <pc:picChg chg="add mod">
          <ac:chgData name="Guest User" userId="S::urn:spo:anon#5df1f9295e02064cc4375496ef047085b7069a90d3b2749ebe17b00ce0710202::" providerId="AD" clId="Web-{2C912CAD-9D0D-60A5-B6BA-37543E3353E0}" dt="2023-08-04T18:13:09.910" v="75" actId="1076"/>
          <ac:picMkLst>
            <pc:docMk/>
            <pc:sldMk cId="3408394639" sldId="264"/>
            <ac:picMk id="3" creationId="{726E81D5-DD78-75A4-8FC1-A010459EB3D2}"/>
          </ac:picMkLst>
        </pc:picChg>
        <pc:picChg chg="add mod">
          <ac:chgData name="Guest User" userId="S::urn:spo:anon#5df1f9295e02064cc4375496ef047085b7069a90d3b2749ebe17b00ce0710202::" providerId="AD" clId="Web-{2C912CAD-9D0D-60A5-B6BA-37543E3353E0}" dt="2023-08-04T18:13:34.957" v="82" actId="1076"/>
          <ac:picMkLst>
            <pc:docMk/>
            <pc:sldMk cId="3408394639" sldId="264"/>
            <ac:picMk id="5" creationId="{F56BD1BC-11EC-FD85-EF49-F4006B5ECB43}"/>
          </ac:picMkLst>
        </pc:picChg>
        <pc:picChg chg="add del mod">
          <ac:chgData name="Guest User" userId="S::urn:spo:anon#5df1f9295e02064cc4375496ef047085b7069a90d3b2749ebe17b00ce0710202::" providerId="AD" clId="Web-{2C912CAD-9D0D-60A5-B6BA-37543E3353E0}" dt="2023-08-04T18:13:48.255" v="87"/>
          <ac:picMkLst>
            <pc:docMk/>
            <pc:sldMk cId="3408394639" sldId="264"/>
            <ac:picMk id="8" creationId="{08B43EA7-9158-E7E5-90B7-1983E75411E4}"/>
          </ac:picMkLst>
        </pc:picChg>
        <pc:picChg chg="del">
          <ac:chgData name="Guest User" userId="S::urn:spo:anon#5df1f9295e02064cc4375496ef047085b7069a90d3b2749ebe17b00ce0710202::" providerId="AD" clId="Web-{2C912CAD-9D0D-60A5-B6BA-37543E3353E0}" dt="2023-08-04T18:12:40.811" v="62"/>
          <ac:picMkLst>
            <pc:docMk/>
            <pc:sldMk cId="3408394639" sldId="264"/>
            <ac:picMk id="9" creationId="{3220E20E-0B5A-B780-F6F3-F52A83472C8C}"/>
          </ac:picMkLst>
        </pc:picChg>
        <pc:picChg chg="add del mod">
          <ac:chgData name="Guest User" userId="S::urn:spo:anon#5df1f9295e02064cc4375496ef047085b7069a90d3b2749ebe17b00ce0710202::" providerId="AD" clId="Web-{2C912CAD-9D0D-60A5-B6BA-37543E3353E0}" dt="2023-08-04T18:13:52.786" v="89"/>
          <ac:picMkLst>
            <pc:docMk/>
            <pc:sldMk cId="3408394639" sldId="264"/>
            <ac:picMk id="10" creationId="{368458AE-F4CD-8B55-F6D2-59F541DF191C}"/>
          </ac:picMkLst>
        </pc:picChg>
        <pc:picChg chg="add del mod">
          <ac:chgData name="Guest User" userId="S::urn:spo:anon#5df1f9295e02064cc4375496ef047085b7069a90d3b2749ebe17b00ce0710202::" providerId="AD" clId="Web-{2C912CAD-9D0D-60A5-B6BA-37543E3353E0}" dt="2023-08-04T18:13:47.192" v="86"/>
          <ac:picMkLst>
            <pc:docMk/>
            <pc:sldMk cId="3408394639" sldId="264"/>
            <ac:picMk id="13" creationId="{85BD6C87-B044-D3DC-2F6C-541E879014D8}"/>
          </ac:picMkLst>
        </pc:picChg>
        <pc:picChg chg="mod">
          <ac:chgData name="Guest User" userId="S::urn:spo:anon#5df1f9295e02064cc4375496ef047085b7069a90d3b2749ebe17b00ce0710202::" providerId="AD" clId="Web-{2C912CAD-9D0D-60A5-B6BA-37543E3353E0}" dt="2023-08-04T18:11:49.059" v="61" actId="1076"/>
          <ac:picMkLst>
            <pc:docMk/>
            <pc:sldMk cId="3408394639" sldId="264"/>
            <ac:picMk id="14" creationId="{DD3F279F-C19D-3715-F9FF-DC997FAD0D0C}"/>
          </ac:picMkLst>
        </pc:picChg>
        <pc:picChg chg="del mod">
          <ac:chgData name="Guest User" userId="S::urn:spo:anon#5df1f9295e02064cc4375496ef047085b7069a90d3b2749ebe17b00ce0710202::" providerId="AD" clId="Web-{2C912CAD-9D0D-60A5-B6BA-37543E3353E0}" dt="2023-08-04T18:13:30.364" v="80"/>
          <ac:picMkLst>
            <pc:docMk/>
            <pc:sldMk cId="3408394639" sldId="264"/>
            <ac:picMk id="15" creationId="{7F2EDB22-8DE5-EA46-D721-4EEE11BB0EBA}"/>
          </ac:picMkLst>
        </pc:picChg>
        <pc:picChg chg="add del mod">
          <ac:chgData name="Guest User" userId="S::urn:spo:anon#5df1f9295e02064cc4375496ef047085b7069a90d3b2749ebe17b00ce0710202::" providerId="AD" clId="Web-{2C912CAD-9D0D-60A5-B6BA-37543E3353E0}" dt="2023-08-04T18:14:06.521" v="93"/>
          <ac:picMkLst>
            <pc:docMk/>
            <pc:sldMk cId="3408394639" sldId="264"/>
            <ac:picMk id="16" creationId="{DC5BC72E-B158-5781-A356-415187C10F0E}"/>
          </ac:picMkLst>
        </pc:picChg>
        <pc:picChg chg="add mod">
          <ac:chgData name="Guest User" userId="S::urn:spo:anon#5df1f9295e02064cc4375496ef047085b7069a90d3b2749ebe17b00ce0710202::" providerId="AD" clId="Web-{2C912CAD-9D0D-60A5-B6BA-37543E3353E0}" dt="2023-08-04T18:14:09.787" v="94" actId="1076"/>
          <ac:picMkLst>
            <pc:docMk/>
            <pc:sldMk cId="3408394639" sldId="264"/>
            <ac:picMk id="17" creationId="{F441C61A-B084-6096-3ADD-9FC3CBACD984}"/>
          </ac:picMkLst>
        </pc:picChg>
      </pc:sldChg>
      <pc:sldChg chg="modSp">
        <pc:chgData name="Guest User" userId="S::urn:spo:anon#5df1f9295e02064cc4375496ef047085b7069a90d3b2749ebe17b00ce0710202::" providerId="AD" clId="Web-{2C912CAD-9D0D-60A5-B6BA-37543E3353E0}" dt="2023-08-04T18:19:04.298" v="143" actId="20577"/>
        <pc:sldMkLst>
          <pc:docMk/>
          <pc:sldMk cId="759823880" sldId="269"/>
        </pc:sldMkLst>
        <pc:spChg chg="mod">
          <ac:chgData name="Guest User" userId="S::urn:spo:anon#5df1f9295e02064cc4375496ef047085b7069a90d3b2749ebe17b00ce0710202::" providerId="AD" clId="Web-{2C912CAD-9D0D-60A5-B6BA-37543E3353E0}" dt="2023-08-04T18:19:04.298" v="143" actId="20577"/>
          <ac:spMkLst>
            <pc:docMk/>
            <pc:sldMk cId="759823880" sldId="269"/>
            <ac:spMk id="3" creationId="{0B2D7B23-D92B-FA40-BD4C-DC7FE9B84BF4}"/>
          </ac:spMkLst>
        </pc:spChg>
      </pc:sldChg>
      <pc:sldChg chg="modSp">
        <pc:chgData name="Guest User" userId="S::urn:spo:anon#5df1f9295e02064cc4375496ef047085b7069a90d3b2749ebe17b00ce0710202::" providerId="AD" clId="Web-{2C912CAD-9D0D-60A5-B6BA-37543E3353E0}" dt="2023-08-04T18:18:07.171" v="140" actId="20577"/>
        <pc:sldMkLst>
          <pc:docMk/>
          <pc:sldMk cId="1665348292" sldId="271"/>
        </pc:sldMkLst>
        <pc:spChg chg="mod">
          <ac:chgData name="Guest User" userId="S::urn:spo:anon#5df1f9295e02064cc4375496ef047085b7069a90d3b2749ebe17b00ce0710202::" providerId="AD" clId="Web-{2C912CAD-9D0D-60A5-B6BA-37543E3353E0}" dt="2023-08-04T18:18:07.171" v="140" actId="20577"/>
          <ac:spMkLst>
            <pc:docMk/>
            <pc:sldMk cId="1665348292" sldId="271"/>
            <ac:spMk id="3" creationId="{0B2D7B23-D92B-FA40-BD4C-DC7FE9B84BF4}"/>
          </ac:spMkLst>
        </pc:spChg>
      </pc:sldChg>
      <pc:sldChg chg="addSp delSp modSp add ord replId">
        <pc:chgData name="Guest User" userId="S::urn:spo:anon#5df1f9295e02064cc4375496ef047085b7069a90d3b2749ebe17b00ce0710202::" providerId="AD" clId="Web-{2C912CAD-9D0D-60A5-B6BA-37543E3353E0}" dt="2023-08-04T18:08:49.162" v="36" actId="20577"/>
        <pc:sldMkLst>
          <pc:docMk/>
          <pc:sldMk cId="641971551" sldId="272"/>
        </pc:sldMkLst>
        <pc:spChg chg="add del mod">
          <ac:chgData name="Guest User" userId="S::urn:spo:anon#5df1f9295e02064cc4375496ef047085b7069a90d3b2749ebe17b00ce0710202::" providerId="AD" clId="Web-{2C912CAD-9D0D-60A5-B6BA-37543E3353E0}" dt="2023-08-04T18:03:01.774" v="9"/>
          <ac:spMkLst>
            <pc:docMk/>
            <pc:sldMk cId="641971551" sldId="272"/>
            <ac:spMk id="3" creationId="{E237F2AE-19E1-36ED-B205-CE36EB3A1343}"/>
          </ac:spMkLst>
        </pc:spChg>
        <pc:spChg chg="mod">
          <ac:chgData name="Guest User" userId="S::urn:spo:anon#5df1f9295e02064cc4375496ef047085b7069a90d3b2749ebe17b00ce0710202::" providerId="AD" clId="Web-{2C912CAD-9D0D-60A5-B6BA-37543E3353E0}" dt="2023-08-04T18:08:49.162" v="36" actId="20577"/>
          <ac:spMkLst>
            <pc:docMk/>
            <pc:sldMk cId="641971551" sldId="272"/>
            <ac:spMk id="8" creationId="{1EB96368-01F5-3A31-A095-4036E1E1DAA8}"/>
          </ac:spMkLst>
        </pc:spChg>
        <pc:spChg chg="del mod">
          <ac:chgData name="Guest User" userId="S::urn:spo:anon#5df1f9295e02064cc4375496ef047085b7069a90d3b2749ebe17b00ce0710202::" providerId="AD" clId="Web-{2C912CAD-9D0D-60A5-B6BA-37543E3353E0}" dt="2023-08-04T18:02:45.211" v="5"/>
          <ac:spMkLst>
            <pc:docMk/>
            <pc:sldMk cId="641971551" sldId="272"/>
            <ac:spMk id="11" creationId="{EDD11818-D378-A7F4-2D12-F0457FD39FAB}"/>
          </ac:spMkLst>
        </pc:spChg>
        <pc:picChg chg="add del mod">
          <ac:chgData name="Guest User" userId="S::urn:spo:anon#5df1f9295e02064cc4375496ef047085b7069a90d3b2749ebe17b00ce0710202::" providerId="AD" clId="Web-{2C912CAD-9D0D-60A5-B6BA-37543E3353E0}" dt="2023-08-04T18:07:16.768" v="21"/>
          <ac:picMkLst>
            <pc:docMk/>
            <pc:sldMk cId="641971551" sldId="272"/>
            <ac:picMk id="4" creationId="{1D945770-314B-457B-E734-689EE6A1BC4B}"/>
          </ac:picMkLst>
        </pc:picChg>
        <pc:picChg chg="del">
          <ac:chgData name="Guest User" userId="S::urn:spo:anon#5df1f9295e02064cc4375496ef047085b7069a90d3b2749ebe17b00ce0710202::" providerId="AD" clId="Web-{2C912CAD-9D0D-60A5-B6BA-37543E3353E0}" dt="2023-08-04T18:02:41.820" v="3"/>
          <ac:picMkLst>
            <pc:docMk/>
            <pc:sldMk cId="641971551" sldId="272"/>
            <ac:picMk id="5" creationId="{5DA4BC67-4CA9-FA35-5A06-039AF9E7F917}"/>
          </ac:picMkLst>
        </pc:picChg>
        <pc:picChg chg="add mod">
          <ac:chgData name="Guest User" userId="S::urn:spo:anon#5df1f9295e02064cc4375496ef047085b7069a90d3b2749ebe17b00ce0710202::" providerId="AD" clId="Web-{2C912CAD-9D0D-60A5-B6BA-37543E3353E0}" dt="2023-08-04T18:07:31.003" v="28" actId="1076"/>
          <ac:picMkLst>
            <pc:docMk/>
            <pc:sldMk cId="641971551" sldId="272"/>
            <ac:picMk id="7" creationId="{739D32CC-62E3-698D-6FB6-5CA0EF5F3338}"/>
          </ac:picMkLst>
        </pc:picChg>
      </pc:sldChg>
    </pc:docChg>
  </pc:docChgLst>
  <pc:docChgLst>
    <pc:chgData name="Guest User" userId="S::urn:spo:anon#5df1f9295e02064cc4375496ef047085b7069a90d3b2749ebe17b00ce0710202::" providerId="AD" clId="Web-{E760FDA1-B050-1F32-40D1-2B3455208B3C}"/>
    <pc:docChg chg="delSld modSld sldOrd">
      <pc:chgData name="Guest User" userId="S::urn:spo:anon#5df1f9295e02064cc4375496ef047085b7069a90d3b2749ebe17b00ce0710202::" providerId="AD" clId="Web-{E760FDA1-B050-1F32-40D1-2B3455208B3C}" dt="2023-08-04T15:37:13.633" v="78"/>
      <pc:docMkLst>
        <pc:docMk/>
      </pc:docMkLst>
      <pc:sldChg chg="modSp">
        <pc:chgData name="Guest User" userId="S::urn:spo:anon#5df1f9295e02064cc4375496ef047085b7069a90d3b2749ebe17b00ce0710202::" providerId="AD" clId="Web-{E760FDA1-B050-1F32-40D1-2B3455208B3C}" dt="2023-08-04T15:23:08.911" v="63" actId="20577"/>
        <pc:sldMkLst>
          <pc:docMk/>
          <pc:sldMk cId="109857222" sldId="256"/>
        </pc:sldMkLst>
        <pc:spChg chg="mod">
          <ac:chgData name="Guest User" userId="S::urn:spo:anon#5df1f9295e02064cc4375496ef047085b7069a90d3b2749ebe17b00ce0710202::" providerId="AD" clId="Web-{E760FDA1-B050-1F32-40D1-2B3455208B3C}" dt="2023-08-04T15:23:08.911" v="63" actId="20577"/>
          <ac:spMkLst>
            <pc:docMk/>
            <pc:sldMk cId="109857222" sldId="256"/>
            <ac:spMk id="7" creationId="{CB785A48-306A-15D1-F91C-F804260ABAB4}"/>
          </ac:spMkLst>
        </pc:spChg>
      </pc:sldChg>
      <pc:sldChg chg="modSp">
        <pc:chgData name="Guest User" userId="S::urn:spo:anon#5df1f9295e02064cc4375496ef047085b7069a90d3b2749ebe17b00ce0710202::" providerId="AD" clId="Web-{E760FDA1-B050-1F32-40D1-2B3455208B3C}" dt="2023-08-04T15:23:02.348" v="54" actId="20577"/>
        <pc:sldMkLst>
          <pc:docMk/>
          <pc:sldMk cId="2389548890" sldId="257"/>
        </pc:sldMkLst>
        <pc:spChg chg="mod">
          <ac:chgData name="Guest User" userId="S::urn:spo:anon#5df1f9295e02064cc4375496ef047085b7069a90d3b2749ebe17b00ce0710202::" providerId="AD" clId="Web-{E760FDA1-B050-1F32-40D1-2B3455208B3C}" dt="2023-08-04T15:23:02.348" v="54" actId="20577"/>
          <ac:spMkLst>
            <pc:docMk/>
            <pc:sldMk cId="2389548890" sldId="257"/>
            <ac:spMk id="3" creationId="{8313FCC2-5D38-643D-C2DF-751B0956B875}"/>
          </ac:spMkLst>
        </pc:spChg>
      </pc:sldChg>
      <pc:sldChg chg="modSp ord">
        <pc:chgData name="Guest User" userId="S::urn:spo:anon#5df1f9295e02064cc4375496ef047085b7069a90d3b2749ebe17b00ce0710202::" providerId="AD" clId="Web-{E760FDA1-B050-1F32-40D1-2B3455208B3C}" dt="2023-08-04T15:23:33.193" v="77" actId="20577"/>
        <pc:sldMkLst>
          <pc:docMk/>
          <pc:sldMk cId="676239984" sldId="260"/>
        </pc:sldMkLst>
        <pc:spChg chg="mod">
          <ac:chgData name="Guest User" userId="S::urn:spo:anon#5df1f9295e02064cc4375496ef047085b7069a90d3b2749ebe17b00ce0710202::" providerId="AD" clId="Web-{E760FDA1-B050-1F32-40D1-2B3455208B3C}" dt="2023-08-04T15:23:33.193" v="77" actId="20577"/>
          <ac:spMkLst>
            <pc:docMk/>
            <pc:sldMk cId="676239984" sldId="260"/>
            <ac:spMk id="7" creationId="{563F6B4E-E3DB-AA88-1DAD-4B328B46FD53}"/>
          </ac:spMkLst>
        </pc:spChg>
      </pc:sldChg>
      <pc:sldChg chg="modSp ord">
        <pc:chgData name="Guest User" userId="S::urn:spo:anon#5df1f9295e02064cc4375496ef047085b7069a90d3b2749ebe17b00ce0710202::" providerId="AD" clId="Web-{E760FDA1-B050-1F32-40D1-2B3455208B3C}" dt="2023-08-04T15:37:13.633" v="78"/>
        <pc:sldMkLst>
          <pc:docMk/>
          <pc:sldMk cId="3462907930" sldId="261"/>
        </pc:sldMkLst>
        <pc:spChg chg="mod">
          <ac:chgData name="Guest User" userId="S::urn:spo:anon#5df1f9295e02064cc4375496ef047085b7069a90d3b2749ebe17b00ce0710202::" providerId="AD" clId="Web-{E760FDA1-B050-1F32-40D1-2B3455208B3C}" dt="2023-08-04T15:23:12.661" v="70" actId="20577"/>
          <ac:spMkLst>
            <pc:docMk/>
            <pc:sldMk cId="3462907930" sldId="261"/>
            <ac:spMk id="3" creationId="{18DF8D1E-5B06-858C-D614-4991886930F7}"/>
          </ac:spMkLst>
        </pc:spChg>
      </pc:sldChg>
      <pc:sldChg chg="modSp">
        <pc:chgData name="Guest User" userId="S::urn:spo:anon#5df1f9295e02064cc4375496ef047085b7069a90d3b2749ebe17b00ce0710202::" providerId="AD" clId="Web-{E760FDA1-B050-1F32-40D1-2B3455208B3C}" dt="2023-08-04T15:19:43.687" v="24" actId="1076"/>
        <pc:sldMkLst>
          <pc:docMk/>
          <pc:sldMk cId="2248107677" sldId="262"/>
        </pc:sldMkLst>
        <pc:graphicFrameChg chg="mod modGraphic">
          <ac:chgData name="Guest User" userId="S::urn:spo:anon#5df1f9295e02064cc4375496ef047085b7069a90d3b2749ebe17b00ce0710202::" providerId="AD" clId="Web-{E760FDA1-B050-1F32-40D1-2B3455208B3C}" dt="2023-08-04T15:19:43.687" v="24" actId="1076"/>
          <ac:graphicFrameMkLst>
            <pc:docMk/>
            <pc:sldMk cId="2248107677" sldId="262"/>
            <ac:graphicFrameMk id="5" creationId="{F98168B4-964F-5B8A-61C1-AF3CFA64612F}"/>
          </ac:graphicFrameMkLst>
        </pc:graphicFrameChg>
      </pc:sldChg>
      <pc:sldChg chg="ord">
        <pc:chgData name="Guest User" userId="S::urn:spo:anon#5df1f9295e02064cc4375496ef047085b7069a90d3b2749ebe17b00ce0710202::" providerId="AD" clId="Web-{E760FDA1-B050-1F32-40D1-2B3455208B3C}" dt="2023-08-04T15:20:31.048" v="28"/>
        <pc:sldMkLst>
          <pc:docMk/>
          <pc:sldMk cId="2883015574" sldId="266"/>
        </pc:sldMkLst>
      </pc:sldChg>
      <pc:sldChg chg="modSp">
        <pc:chgData name="Guest User" userId="S::urn:spo:anon#5df1f9295e02064cc4375496ef047085b7069a90d3b2749ebe17b00ce0710202::" providerId="AD" clId="Web-{E760FDA1-B050-1F32-40D1-2B3455208B3C}" dt="2023-08-04T15:19:16.765" v="23"/>
        <pc:sldMkLst>
          <pc:docMk/>
          <pc:sldMk cId="4145935090" sldId="267"/>
        </pc:sldMkLst>
        <pc:graphicFrameChg chg="modGraphic">
          <ac:chgData name="Guest User" userId="S::urn:spo:anon#5df1f9295e02064cc4375496ef047085b7069a90d3b2749ebe17b00ce0710202::" providerId="AD" clId="Web-{E760FDA1-B050-1F32-40D1-2B3455208B3C}" dt="2023-08-04T15:19:16.765" v="23"/>
          <ac:graphicFrameMkLst>
            <pc:docMk/>
            <pc:sldMk cId="4145935090" sldId="267"/>
            <ac:graphicFrameMk id="5" creationId="{F98168B4-964F-5B8A-61C1-AF3CFA64612F}"/>
          </ac:graphicFrameMkLst>
        </pc:graphicFrameChg>
      </pc:sldChg>
      <pc:sldChg chg="del">
        <pc:chgData name="Guest User" userId="S::urn:spo:anon#5df1f9295e02064cc4375496ef047085b7069a90d3b2749ebe17b00ce0710202::" providerId="AD" clId="Web-{E760FDA1-B050-1F32-40D1-2B3455208B3C}" dt="2023-08-04T15:19:54.703" v="25"/>
        <pc:sldMkLst>
          <pc:docMk/>
          <pc:sldMk cId="3121326130" sldId="270"/>
        </pc:sldMkLst>
      </pc:sldChg>
    </pc:docChg>
  </pc:docChgLst>
  <pc:docChgLst>
    <pc:chgData name="Guest User" userId="S::urn:spo:anon#5df1f9295e02064cc4375496ef047085b7069a90d3b2749ebe17b00ce0710202::" providerId="AD" clId="Web-{08B57B7E-7CCA-514E-84F1-8F7D982171D5}"/>
    <pc:docChg chg="modSld">
      <pc:chgData name="Guest User" userId="S::urn:spo:anon#5df1f9295e02064cc4375496ef047085b7069a90d3b2749ebe17b00ce0710202::" providerId="AD" clId="Web-{08B57B7E-7CCA-514E-84F1-8F7D982171D5}" dt="2023-08-09T08:39:22.888" v="18"/>
      <pc:docMkLst>
        <pc:docMk/>
      </pc:docMkLst>
      <pc:sldChg chg="modSp">
        <pc:chgData name="Guest User" userId="S::urn:spo:anon#5df1f9295e02064cc4375496ef047085b7069a90d3b2749ebe17b00ce0710202::" providerId="AD" clId="Web-{08B57B7E-7CCA-514E-84F1-8F7D982171D5}" dt="2023-08-09T08:39:22.888" v="18"/>
        <pc:sldMkLst>
          <pc:docMk/>
          <pc:sldMk cId="1665348292" sldId="271"/>
        </pc:sldMkLst>
        <pc:spChg chg="mod">
          <ac:chgData name="Guest User" userId="S::urn:spo:anon#5df1f9295e02064cc4375496ef047085b7069a90d3b2749ebe17b00ce0710202::" providerId="AD" clId="Web-{08B57B7E-7CCA-514E-84F1-8F7D982171D5}" dt="2023-08-09T08:39:22.888" v="18"/>
          <ac:spMkLst>
            <pc:docMk/>
            <pc:sldMk cId="1665348292" sldId="271"/>
            <ac:spMk id="3" creationId="{0B2D7B23-D92B-FA40-BD4C-DC7FE9B84BF4}"/>
          </ac:spMkLst>
        </pc:spChg>
      </pc:sldChg>
    </pc:docChg>
  </pc:docChgLst>
  <pc:docChgLst>
    <pc:chgData name="Guest User" userId="S::urn:spo:anon#5df1f9295e02064cc4375496ef047085b7069a90d3b2749ebe17b00ce0710202::" providerId="AD" clId="Web-{058ABCEA-FFDE-36C3-972C-68E5C76DEFA8}"/>
    <pc:docChg chg="modSld">
      <pc:chgData name="Guest User" userId="S::urn:spo:anon#5df1f9295e02064cc4375496ef047085b7069a90d3b2749ebe17b00ce0710202::" providerId="AD" clId="Web-{058ABCEA-FFDE-36C3-972C-68E5C76DEFA8}" dt="2023-08-09T03:16:03.825" v="16" actId="20577"/>
      <pc:docMkLst>
        <pc:docMk/>
      </pc:docMkLst>
      <pc:sldChg chg="modSp">
        <pc:chgData name="Guest User" userId="S::urn:spo:anon#5df1f9295e02064cc4375496ef047085b7069a90d3b2749ebe17b00ce0710202::" providerId="AD" clId="Web-{058ABCEA-FFDE-36C3-972C-68E5C76DEFA8}" dt="2023-08-09T03:16:03.825" v="16" actId="20577"/>
        <pc:sldMkLst>
          <pc:docMk/>
          <pc:sldMk cId="109857222" sldId="256"/>
        </pc:sldMkLst>
        <pc:spChg chg="mod">
          <ac:chgData name="Guest User" userId="S::urn:spo:anon#5df1f9295e02064cc4375496ef047085b7069a90d3b2749ebe17b00ce0710202::" providerId="AD" clId="Web-{058ABCEA-FFDE-36C3-972C-68E5C76DEFA8}" dt="2023-08-09T03:16:03.825" v="16" actId="20577"/>
          <ac:spMkLst>
            <pc:docMk/>
            <pc:sldMk cId="109857222" sldId="256"/>
            <ac:spMk id="7" creationId="{CB785A48-306A-15D1-F91C-F804260ABAB4}"/>
          </ac:spMkLst>
        </pc:spChg>
        <pc:spChg chg="mod">
          <ac:chgData name="Guest User" userId="S::urn:spo:anon#5df1f9295e02064cc4375496ef047085b7069a90d3b2749ebe17b00ce0710202::" providerId="AD" clId="Web-{058ABCEA-FFDE-36C3-972C-68E5C76DEFA8}" dt="2023-08-09T03:15:50.356" v="13" actId="20577"/>
          <ac:spMkLst>
            <pc:docMk/>
            <pc:sldMk cId="109857222" sldId="256"/>
            <ac:spMk id="8" creationId="{4F873456-FB3D-9BEA-751D-DA2B8E0EF64A}"/>
          </ac:spMkLst>
        </pc:spChg>
      </pc:sldChg>
      <pc:sldChg chg="modSp">
        <pc:chgData name="Guest User" userId="S::urn:spo:anon#5df1f9295e02064cc4375496ef047085b7069a90d3b2749ebe17b00ce0710202::" providerId="AD" clId="Web-{058ABCEA-FFDE-36C3-972C-68E5C76DEFA8}" dt="2023-08-09T03:08:57.520" v="7"/>
        <pc:sldMkLst>
          <pc:docMk/>
          <pc:sldMk cId="2248107677" sldId="262"/>
        </pc:sldMkLst>
        <pc:graphicFrameChg chg="mod modGraphic">
          <ac:chgData name="Guest User" userId="S::urn:spo:anon#5df1f9295e02064cc4375496ef047085b7069a90d3b2749ebe17b00ce0710202::" providerId="AD" clId="Web-{058ABCEA-FFDE-36C3-972C-68E5C76DEFA8}" dt="2023-08-09T03:08:57.520" v="7"/>
          <ac:graphicFrameMkLst>
            <pc:docMk/>
            <pc:sldMk cId="2248107677" sldId="262"/>
            <ac:graphicFrameMk id="5" creationId="{F98168B4-964F-5B8A-61C1-AF3CFA64612F}"/>
          </ac:graphicFrameMkLst>
        </pc:graphicFrameChg>
      </pc:sldChg>
      <pc:sldChg chg="modSp">
        <pc:chgData name="Guest User" userId="S::urn:spo:anon#5df1f9295e02064cc4375496ef047085b7069a90d3b2749ebe17b00ce0710202::" providerId="AD" clId="Web-{058ABCEA-FFDE-36C3-972C-68E5C76DEFA8}" dt="2023-08-09T03:10:54.350" v="9" actId="20577"/>
        <pc:sldMkLst>
          <pc:docMk/>
          <pc:sldMk cId="4152940586" sldId="263"/>
        </pc:sldMkLst>
        <pc:spChg chg="mod">
          <ac:chgData name="Guest User" userId="S::urn:spo:anon#5df1f9295e02064cc4375496ef047085b7069a90d3b2749ebe17b00ce0710202::" providerId="AD" clId="Web-{058ABCEA-FFDE-36C3-972C-68E5C76DEFA8}" dt="2023-08-09T03:10:54.350" v="9" actId="20577"/>
          <ac:spMkLst>
            <pc:docMk/>
            <pc:sldMk cId="4152940586" sldId="263"/>
            <ac:spMk id="11" creationId="{EDD11818-D378-A7F4-2D12-F0457FD39FAB}"/>
          </ac:spMkLst>
        </pc:spChg>
      </pc:sldChg>
    </pc:docChg>
  </pc:docChgLst>
  <pc:docChgLst>
    <pc:chgData name="VINEET CHOPADE - 14004200010" userId="S::vineet.chopade10@svkmmumbai.onmicrosoft.com::5d2b83e5-7000-4055-849d-47bca345e1e8" providerId="AD" clId="Web-{C917CE53-4EAC-FE5B-48B3-496913463110}"/>
    <pc:docChg chg="addSld delSld modSld">
      <pc:chgData name="VINEET CHOPADE - 14004200010" userId="S::vineet.chopade10@svkmmumbai.onmicrosoft.com::5d2b83e5-7000-4055-849d-47bca345e1e8" providerId="AD" clId="Web-{C917CE53-4EAC-FE5B-48B3-496913463110}" dt="2023-08-16T16:34:00.730" v="41"/>
      <pc:docMkLst>
        <pc:docMk/>
      </pc:docMkLst>
      <pc:sldChg chg="delSp modSp add del">
        <pc:chgData name="VINEET CHOPADE - 14004200010" userId="S::vineet.chopade10@svkmmumbai.onmicrosoft.com::5d2b83e5-7000-4055-849d-47bca345e1e8" providerId="AD" clId="Web-{C917CE53-4EAC-FE5B-48B3-496913463110}" dt="2023-08-16T16:34:00.730" v="41"/>
        <pc:sldMkLst>
          <pc:docMk/>
          <pc:sldMk cId="4152940586" sldId="263"/>
        </pc:sldMkLst>
        <pc:spChg chg="mod">
          <ac:chgData name="VINEET CHOPADE - 14004200010" userId="S::vineet.chopade10@svkmmumbai.onmicrosoft.com::5d2b83e5-7000-4055-849d-47bca345e1e8" providerId="AD" clId="Web-{C917CE53-4EAC-FE5B-48B3-496913463110}" dt="2023-08-16T16:33:50.980" v="40" actId="14100"/>
          <ac:spMkLst>
            <pc:docMk/>
            <pc:sldMk cId="4152940586" sldId="263"/>
            <ac:spMk id="11" creationId="{EDD11818-D378-A7F4-2D12-F0457FD39FAB}"/>
          </ac:spMkLst>
        </pc:spChg>
        <pc:picChg chg="del">
          <ac:chgData name="VINEET CHOPADE - 14004200010" userId="S::vineet.chopade10@svkmmumbai.onmicrosoft.com::5d2b83e5-7000-4055-849d-47bca345e1e8" providerId="AD" clId="Web-{C917CE53-4EAC-FE5B-48B3-496913463110}" dt="2023-08-16T16:34:00.730" v="41"/>
          <ac:picMkLst>
            <pc:docMk/>
            <pc:sldMk cId="4152940586" sldId="263"/>
            <ac:picMk id="5" creationId="{5DA4BC67-4CA9-FA35-5A06-039AF9E7F917}"/>
          </ac:picMkLst>
        </pc:picChg>
      </pc:sldChg>
      <pc:sldChg chg="addSp delSp modSp">
        <pc:chgData name="VINEET CHOPADE - 14004200010" userId="S::vineet.chopade10@svkmmumbai.onmicrosoft.com::5d2b83e5-7000-4055-849d-47bca345e1e8" providerId="AD" clId="Web-{C917CE53-4EAC-FE5B-48B3-496913463110}" dt="2023-08-16T16:31:17.522" v="34" actId="1076"/>
        <pc:sldMkLst>
          <pc:docMk/>
          <pc:sldMk cId="3408394639" sldId="264"/>
        </pc:sldMkLst>
        <pc:spChg chg="mod">
          <ac:chgData name="VINEET CHOPADE - 14004200010" userId="S::vineet.chopade10@svkmmumbai.onmicrosoft.com::5d2b83e5-7000-4055-849d-47bca345e1e8" providerId="AD" clId="Web-{C917CE53-4EAC-FE5B-48B3-496913463110}" dt="2023-08-16T16:30:46.209" v="29" actId="20577"/>
          <ac:spMkLst>
            <pc:docMk/>
            <pc:sldMk cId="3408394639" sldId="264"/>
            <ac:spMk id="21" creationId="{AAC45E9A-32BF-4C36-0B28-7330809A6ECE}"/>
          </ac:spMkLst>
        </pc:spChg>
        <pc:picChg chg="add mod">
          <ac:chgData name="VINEET CHOPADE - 14004200010" userId="S::vineet.chopade10@svkmmumbai.onmicrosoft.com::5d2b83e5-7000-4055-849d-47bca345e1e8" providerId="AD" clId="Web-{C917CE53-4EAC-FE5B-48B3-496913463110}" dt="2023-08-16T16:31:17.522" v="34" actId="1076"/>
          <ac:picMkLst>
            <pc:docMk/>
            <pc:sldMk cId="3408394639" sldId="264"/>
            <ac:picMk id="8" creationId="{303FB90F-D370-C69B-120F-7017CA6D68C6}"/>
          </ac:picMkLst>
        </pc:picChg>
        <pc:picChg chg="del">
          <ac:chgData name="VINEET CHOPADE - 14004200010" userId="S::vineet.chopade10@svkmmumbai.onmicrosoft.com::5d2b83e5-7000-4055-849d-47bca345e1e8" providerId="AD" clId="Web-{C917CE53-4EAC-FE5B-48B3-496913463110}" dt="2023-08-16T16:31:02.194" v="30"/>
          <ac:picMkLst>
            <pc:docMk/>
            <pc:sldMk cId="3408394639" sldId="264"/>
            <ac:picMk id="11" creationId="{E6F446B1-3BE5-F531-08B6-626F06814C6E}"/>
          </ac:picMkLst>
        </pc:picChg>
        <pc:picChg chg="del">
          <ac:chgData name="VINEET CHOPADE - 14004200010" userId="S::vineet.chopade10@svkmmumbai.onmicrosoft.com::5d2b83e5-7000-4055-849d-47bca345e1e8" providerId="AD" clId="Web-{C917CE53-4EAC-FE5B-48B3-496913463110}" dt="2023-08-16T16:31:04.287" v="31"/>
          <ac:picMkLst>
            <pc:docMk/>
            <pc:sldMk cId="3408394639" sldId="264"/>
            <ac:picMk id="12" creationId="{4DB5E46F-648E-6F11-4EF1-FB05D883DA17}"/>
          </ac:picMkLst>
        </pc:picChg>
        <pc:picChg chg="mod">
          <ac:chgData name="VINEET CHOPADE - 14004200010" userId="S::vineet.chopade10@svkmmumbai.onmicrosoft.com::5d2b83e5-7000-4055-849d-47bca345e1e8" providerId="AD" clId="Web-{C917CE53-4EAC-FE5B-48B3-496913463110}" dt="2023-08-16T16:29:19.237" v="3" actId="1076"/>
          <ac:picMkLst>
            <pc:docMk/>
            <pc:sldMk cId="3408394639" sldId="264"/>
            <ac:picMk id="14" creationId="{DD3F279F-C19D-3715-F9FF-DC997FAD0D0C}"/>
          </ac:picMkLst>
        </pc:picChg>
      </pc:sldChg>
      <pc:sldChg chg="add del">
        <pc:chgData name="VINEET CHOPADE - 14004200010" userId="S::vineet.chopade10@svkmmumbai.onmicrosoft.com::5d2b83e5-7000-4055-849d-47bca345e1e8" providerId="AD" clId="Web-{C917CE53-4EAC-FE5B-48B3-496913463110}" dt="2023-08-16T16:33:40.105" v="39"/>
        <pc:sldMkLst>
          <pc:docMk/>
          <pc:sldMk cId="641971551" sldId="272"/>
        </pc:sldMkLst>
      </pc:sldChg>
    </pc:docChg>
  </pc:docChgLst>
  <pc:docChgLst>
    <pc:chgData name="Guest User" userId="S::urn:spo:anon#5df1f9295e02064cc4375496ef047085b7069a90d3b2749ebe17b00ce0710202::" providerId="AD" clId="Web-{CABD4029-01C1-2DFC-8F19-7DE25D023CF1}"/>
    <pc:docChg chg="modSld">
      <pc:chgData name="Guest User" userId="S::urn:spo:anon#5df1f9295e02064cc4375496ef047085b7069a90d3b2749ebe17b00ce0710202::" providerId="AD" clId="Web-{CABD4029-01C1-2DFC-8F19-7DE25D023CF1}" dt="2023-08-04T03:53:40.357" v="35" actId="1076"/>
      <pc:docMkLst>
        <pc:docMk/>
      </pc:docMkLst>
      <pc:sldChg chg="addSp delSp modSp">
        <pc:chgData name="Guest User" userId="S::urn:spo:anon#5df1f9295e02064cc4375496ef047085b7069a90d3b2749ebe17b00ce0710202::" providerId="AD" clId="Web-{CABD4029-01C1-2DFC-8F19-7DE25D023CF1}" dt="2023-08-04T03:43:14.593" v="28" actId="1076"/>
        <pc:sldMkLst>
          <pc:docMk/>
          <pc:sldMk cId="3000489632" sldId="258"/>
        </pc:sldMkLst>
        <pc:spChg chg="del">
          <ac:chgData name="Guest User" userId="S::urn:spo:anon#5df1f9295e02064cc4375496ef047085b7069a90d3b2749ebe17b00ce0710202::" providerId="AD" clId="Web-{CABD4029-01C1-2DFC-8F19-7DE25D023CF1}" dt="2023-08-04T03:40:20.605" v="11"/>
          <ac:spMkLst>
            <pc:docMk/>
            <pc:sldMk cId="3000489632" sldId="258"/>
            <ac:spMk id="7" creationId="{80CF7431-542D-4B0E-CDDD-40756A4B11D1}"/>
          </ac:spMkLst>
        </pc:spChg>
        <pc:picChg chg="mod">
          <ac:chgData name="Guest User" userId="S::urn:spo:anon#5df1f9295e02064cc4375496ef047085b7069a90d3b2749ebe17b00ce0710202::" providerId="AD" clId="Web-{CABD4029-01C1-2DFC-8F19-7DE25D023CF1}" dt="2023-08-04T03:43:04.249" v="26" actId="1076"/>
          <ac:picMkLst>
            <pc:docMk/>
            <pc:sldMk cId="3000489632" sldId="258"/>
            <ac:picMk id="3" creationId="{16FCE11A-64AB-1B17-B131-E4CBE3D5FBB1}"/>
          </ac:picMkLst>
        </pc:picChg>
        <pc:picChg chg="add del mod">
          <ac:chgData name="Guest User" userId="S::urn:spo:anon#5df1f9295e02064cc4375496ef047085b7069a90d3b2749ebe17b00ce0710202::" providerId="AD" clId="Web-{CABD4029-01C1-2DFC-8F19-7DE25D023CF1}" dt="2023-08-04T03:41:46.044" v="19"/>
          <ac:picMkLst>
            <pc:docMk/>
            <pc:sldMk cId="3000489632" sldId="258"/>
            <ac:picMk id="5" creationId="{CE9482B1-6C1A-5A73-C616-1B8CD9198F6C}"/>
          </ac:picMkLst>
        </pc:picChg>
        <pc:picChg chg="add mod">
          <ac:chgData name="Guest User" userId="S::urn:spo:anon#5df1f9295e02064cc4375496ef047085b7069a90d3b2749ebe17b00ce0710202::" providerId="AD" clId="Web-{CABD4029-01C1-2DFC-8F19-7DE25D023CF1}" dt="2023-08-04T03:43:14.593" v="28" actId="1076"/>
          <ac:picMkLst>
            <pc:docMk/>
            <pc:sldMk cId="3000489632" sldId="258"/>
            <ac:picMk id="8" creationId="{8AA3A7AB-5E87-6E87-132D-5012B0CFAB65}"/>
          </ac:picMkLst>
        </pc:picChg>
      </pc:sldChg>
      <pc:sldChg chg="addSp modSp">
        <pc:chgData name="Guest User" userId="S::urn:spo:anon#5df1f9295e02064cc4375496ef047085b7069a90d3b2749ebe17b00ce0710202::" providerId="AD" clId="Web-{CABD4029-01C1-2DFC-8F19-7DE25D023CF1}" dt="2023-08-04T03:53:40.357" v="35" actId="1076"/>
        <pc:sldMkLst>
          <pc:docMk/>
          <pc:sldMk cId="882067054" sldId="259"/>
        </pc:sldMkLst>
        <pc:picChg chg="add mod">
          <ac:chgData name="Guest User" userId="S::urn:spo:anon#5df1f9295e02064cc4375496ef047085b7069a90d3b2749ebe17b00ce0710202::" providerId="AD" clId="Web-{CABD4029-01C1-2DFC-8F19-7DE25D023CF1}" dt="2023-08-04T03:53:40.357" v="35" actId="1076"/>
          <ac:picMkLst>
            <pc:docMk/>
            <pc:sldMk cId="882067054" sldId="259"/>
            <ac:picMk id="3" creationId="{81458259-3E61-0834-BCB9-15A960654292}"/>
          </ac:picMkLst>
        </pc:picChg>
      </pc:sldChg>
      <pc:sldChg chg="modSp">
        <pc:chgData name="Guest User" userId="S::urn:spo:anon#5df1f9295e02064cc4375496ef047085b7069a90d3b2749ebe17b00ce0710202::" providerId="AD" clId="Web-{CABD4029-01C1-2DFC-8F19-7DE25D023CF1}" dt="2023-08-04T03:53:22.107" v="30" actId="1076"/>
        <pc:sldMkLst>
          <pc:docMk/>
          <pc:sldMk cId="1294765271" sldId="265"/>
        </pc:sldMkLst>
        <pc:picChg chg="mod">
          <ac:chgData name="Guest User" userId="S::urn:spo:anon#5df1f9295e02064cc4375496ef047085b7069a90d3b2749ebe17b00ce0710202::" providerId="AD" clId="Web-{CABD4029-01C1-2DFC-8F19-7DE25D023CF1}" dt="2023-08-04T03:53:22.107" v="30" actId="1076"/>
          <ac:picMkLst>
            <pc:docMk/>
            <pc:sldMk cId="1294765271" sldId="265"/>
            <ac:picMk id="11" creationId="{53D6BBF9-CF83-DBDD-4314-6722E13899C0}"/>
          </ac:picMkLst>
        </pc:picChg>
      </pc:sldChg>
      <pc:sldChg chg="modSp">
        <pc:chgData name="Guest User" userId="S::urn:spo:anon#5df1f9295e02064cc4375496ef047085b7069a90d3b2749ebe17b00ce0710202::" providerId="AD" clId="Web-{CABD4029-01C1-2DFC-8F19-7DE25D023CF1}" dt="2023-08-04T03:40:08.214" v="10" actId="20577"/>
        <pc:sldMkLst>
          <pc:docMk/>
          <pc:sldMk cId="2883015574" sldId="266"/>
        </pc:sldMkLst>
        <pc:spChg chg="mod">
          <ac:chgData name="Guest User" userId="S::urn:spo:anon#5df1f9295e02064cc4375496ef047085b7069a90d3b2749ebe17b00ce0710202::" providerId="AD" clId="Web-{CABD4029-01C1-2DFC-8F19-7DE25D023CF1}" dt="2023-08-04T03:40:08.214" v="10" actId="20577"/>
          <ac:spMkLst>
            <pc:docMk/>
            <pc:sldMk cId="2883015574" sldId="266"/>
            <ac:spMk id="5" creationId="{9A38D73A-1768-960E-8A2C-2399BAF35A12}"/>
          </ac:spMkLst>
        </pc:spChg>
      </pc:sldChg>
    </pc:docChg>
  </pc:docChgLst>
  <pc:docChgLst>
    <pc:chgData name="Guest User" userId="S::urn:spo:anon#5df1f9295e02064cc4375496ef047085b7069a90d3b2749ebe17b00ce0710202::" providerId="AD" clId="Web-{C0998888-42A2-A074-C8AE-5AC8983F44D8}"/>
    <pc:docChg chg="modSld">
      <pc:chgData name="Guest User" userId="S::urn:spo:anon#5df1f9295e02064cc4375496ef047085b7069a90d3b2749ebe17b00ce0710202::" providerId="AD" clId="Web-{C0998888-42A2-A074-C8AE-5AC8983F44D8}" dt="2023-08-09T05:22:17.224" v="8" actId="20577"/>
      <pc:docMkLst>
        <pc:docMk/>
      </pc:docMkLst>
      <pc:sldChg chg="modSp">
        <pc:chgData name="Guest User" userId="S::urn:spo:anon#5df1f9295e02064cc4375496ef047085b7069a90d3b2749ebe17b00ce0710202::" providerId="AD" clId="Web-{C0998888-42A2-A074-C8AE-5AC8983F44D8}" dt="2023-08-09T05:22:17.224" v="8" actId="20577"/>
        <pc:sldMkLst>
          <pc:docMk/>
          <pc:sldMk cId="4152940586" sldId="263"/>
        </pc:sldMkLst>
        <pc:spChg chg="mod">
          <ac:chgData name="Guest User" userId="S::urn:spo:anon#5df1f9295e02064cc4375496ef047085b7069a90d3b2749ebe17b00ce0710202::" providerId="AD" clId="Web-{C0998888-42A2-A074-C8AE-5AC8983F44D8}" dt="2023-08-09T05:22:17.224" v="8" actId="20577"/>
          <ac:spMkLst>
            <pc:docMk/>
            <pc:sldMk cId="4152940586" sldId="263"/>
            <ac:spMk id="11" creationId="{EDD11818-D378-A7F4-2D12-F0457FD39FAB}"/>
          </ac:spMkLst>
        </pc:spChg>
      </pc:sldChg>
    </pc:docChg>
  </pc:docChgLst>
  <pc:docChgLst>
    <pc:chgData name="VINEET CHOPADE - 14004200010" userId="S::vineet.chopade10@svkmmumbai.onmicrosoft.com::5d2b83e5-7000-4055-849d-47bca345e1e8" providerId="AD" clId="Web-{B52194B8-2F08-265B-9613-5BBEB06F197D}"/>
    <pc:docChg chg="delSld modSld">
      <pc:chgData name="VINEET CHOPADE - 14004200010" userId="S::vineet.chopade10@svkmmumbai.onmicrosoft.com::5d2b83e5-7000-4055-849d-47bca345e1e8" providerId="AD" clId="Web-{B52194B8-2F08-265B-9613-5BBEB06F197D}" dt="2023-10-12T08:40:31.341" v="101"/>
      <pc:docMkLst>
        <pc:docMk/>
      </pc:docMkLst>
      <pc:sldChg chg="addSp delSp modSp">
        <pc:chgData name="VINEET CHOPADE - 14004200010" userId="S::vineet.chopade10@svkmmumbai.onmicrosoft.com::5d2b83e5-7000-4055-849d-47bca345e1e8" providerId="AD" clId="Web-{B52194B8-2F08-265B-9613-5BBEB06F197D}" dt="2023-10-12T08:33:35.441" v="51" actId="1076"/>
        <pc:sldMkLst>
          <pc:docMk/>
          <pc:sldMk cId="3771313792" sldId="274"/>
        </pc:sldMkLst>
        <pc:spChg chg="mod">
          <ac:chgData name="VINEET CHOPADE - 14004200010" userId="S::vineet.chopade10@svkmmumbai.onmicrosoft.com::5d2b83e5-7000-4055-849d-47bca345e1e8" providerId="AD" clId="Web-{B52194B8-2F08-265B-9613-5BBEB06F197D}" dt="2023-10-12T08:33:35.441" v="51" actId="1076"/>
          <ac:spMkLst>
            <pc:docMk/>
            <pc:sldMk cId="3771313792" sldId="274"/>
            <ac:spMk id="9" creationId="{EAC32871-65B0-B0AC-06B3-39BA0F6CDCA0}"/>
          </ac:spMkLst>
        </pc:spChg>
        <pc:picChg chg="add mod">
          <ac:chgData name="VINEET CHOPADE - 14004200010" userId="S::vineet.chopade10@svkmmumbai.onmicrosoft.com::5d2b83e5-7000-4055-849d-47bca345e1e8" providerId="AD" clId="Web-{B52194B8-2F08-265B-9613-5BBEB06F197D}" dt="2023-10-12T08:33:09.581" v="48" actId="1076"/>
          <ac:picMkLst>
            <pc:docMk/>
            <pc:sldMk cId="3771313792" sldId="274"/>
            <ac:picMk id="2" creationId="{6CC93CD7-075F-BB07-9991-496087EC7CA0}"/>
          </ac:picMkLst>
        </pc:picChg>
        <pc:picChg chg="add mod ord">
          <ac:chgData name="VINEET CHOPADE - 14004200010" userId="S::vineet.chopade10@svkmmumbai.onmicrosoft.com::5d2b83e5-7000-4055-849d-47bca345e1e8" providerId="AD" clId="Web-{B52194B8-2F08-265B-9613-5BBEB06F197D}" dt="2023-10-12T08:33:30.722" v="50"/>
          <ac:picMkLst>
            <pc:docMk/>
            <pc:sldMk cId="3771313792" sldId="274"/>
            <ac:picMk id="3" creationId="{D6788581-491A-BC48-BEEC-6EBCFDAA9BBE}"/>
          </ac:picMkLst>
        </pc:picChg>
        <pc:picChg chg="del">
          <ac:chgData name="VINEET CHOPADE - 14004200010" userId="S::vineet.chopade10@svkmmumbai.onmicrosoft.com::5d2b83e5-7000-4055-849d-47bca345e1e8" providerId="AD" clId="Web-{B52194B8-2F08-265B-9613-5BBEB06F197D}" dt="2023-10-12T08:31:38.689" v="35"/>
          <ac:picMkLst>
            <pc:docMk/>
            <pc:sldMk cId="3771313792" sldId="274"/>
            <ac:picMk id="6" creationId="{F4A3B815-E987-869D-51B6-0C1F80C58081}"/>
          </ac:picMkLst>
        </pc:picChg>
        <pc:picChg chg="del">
          <ac:chgData name="VINEET CHOPADE - 14004200010" userId="S::vineet.chopade10@svkmmumbai.onmicrosoft.com::5d2b83e5-7000-4055-849d-47bca345e1e8" providerId="AD" clId="Web-{B52194B8-2F08-265B-9613-5BBEB06F197D}" dt="2023-10-12T08:32:17.690" v="40"/>
          <ac:picMkLst>
            <pc:docMk/>
            <pc:sldMk cId="3771313792" sldId="274"/>
            <ac:picMk id="8" creationId="{8E309FF8-4C1E-DC21-BA10-FF2BC9448319}"/>
          </ac:picMkLst>
        </pc:picChg>
      </pc:sldChg>
      <pc:sldChg chg="modSp">
        <pc:chgData name="VINEET CHOPADE - 14004200010" userId="S::vineet.chopade10@svkmmumbai.onmicrosoft.com::5d2b83e5-7000-4055-849d-47bca345e1e8" providerId="AD" clId="Web-{B52194B8-2F08-265B-9613-5BBEB06F197D}" dt="2023-10-12T08:16:37.685" v="21" actId="1076"/>
        <pc:sldMkLst>
          <pc:docMk/>
          <pc:sldMk cId="288170975" sldId="276"/>
        </pc:sldMkLst>
        <pc:picChg chg="mod">
          <ac:chgData name="VINEET CHOPADE - 14004200010" userId="S::vineet.chopade10@svkmmumbai.onmicrosoft.com::5d2b83e5-7000-4055-849d-47bca345e1e8" providerId="AD" clId="Web-{B52194B8-2F08-265B-9613-5BBEB06F197D}" dt="2023-10-12T08:16:33.638" v="20" actId="1076"/>
          <ac:picMkLst>
            <pc:docMk/>
            <pc:sldMk cId="288170975" sldId="276"/>
            <ac:picMk id="3" creationId="{7E1C5EA3-0FC2-03E5-A25F-0A47C0A7C2BD}"/>
          </ac:picMkLst>
        </pc:picChg>
        <pc:picChg chg="mod">
          <ac:chgData name="VINEET CHOPADE - 14004200010" userId="S::vineet.chopade10@svkmmumbai.onmicrosoft.com::5d2b83e5-7000-4055-849d-47bca345e1e8" providerId="AD" clId="Web-{B52194B8-2F08-265B-9613-5BBEB06F197D}" dt="2023-10-12T08:16:37.685" v="21" actId="1076"/>
          <ac:picMkLst>
            <pc:docMk/>
            <pc:sldMk cId="288170975" sldId="276"/>
            <ac:picMk id="4" creationId="{E945711A-6701-6D5A-7028-F06A04A911CB}"/>
          </ac:picMkLst>
        </pc:picChg>
      </pc:sldChg>
      <pc:sldChg chg="addSp delSp modSp addAnim delAnim">
        <pc:chgData name="VINEET CHOPADE - 14004200010" userId="S::vineet.chopade10@svkmmumbai.onmicrosoft.com::5d2b83e5-7000-4055-849d-47bca345e1e8" providerId="AD" clId="Web-{B52194B8-2F08-265B-9613-5BBEB06F197D}" dt="2023-10-12T08:39:41.184" v="91" actId="14100"/>
        <pc:sldMkLst>
          <pc:docMk/>
          <pc:sldMk cId="3697206483" sldId="277"/>
        </pc:sldMkLst>
        <pc:picChg chg="del mod">
          <ac:chgData name="VINEET CHOPADE - 14004200010" userId="S::vineet.chopade10@svkmmumbai.onmicrosoft.com::5d2b83e5-7000-4055-849d-47bca345e1e8" providerId="AD" clId="Web-{B52194B8-2F08-265B-9613-5BBEB06F197D}" dt="2023-10-12T08:37:03.633" v="63"/>
          <ac:picMkLst>
            <pc:docMk/>
            <pc:sldMk cId="3697206483" sldId="277"/>
            <ac:picMk id="2" creationId="{9DF6756F-268E-0398-307F-3FA18E76F034}"/>
          </ac:picMkLst>
        </pc:picChg>
        <pc:picChg chg="del mod">
          <ac:chgData name="VINEET CHOPADE - 14004200010" userId="S::vineet.chopade10@svkmmumbai.onmicrosoft.com::5d2b83e5-7000-4055-849d-47bca345e1e8" providerId="AD" clId="Web-{B52194B8-2F08-265B-9613-5BBEB06F197D}" dt="2023-10-12T08:37:03.555" v="61"/>
          <ac:picMkLst>
            <pc:docMk/>
            <pc:sldMk cId="3697206483" sldId="277"/>
            <ac:picMk id="3" creationId="{E2C316B6-F9C0-99AC-D7D6-C9B0D14AC0B0}"/>
          </ac:picMkLst>
        </pc:picChg>
        <pc:picChg chg="add mod">
          <ac:chgData name="VINEET CHOPADE - 14004200010" userId="S::vineet.chopade10@svkmmumbai.onmicrosoft.com::5d2b83e5-7000-4055-849d-47bca345e1e8" providerId="AD" clId="Web-{B52194B8-2F08-265B-9613-5BBEB06F197D}" dt="2023-10-12T08:39:23.746" v="88" actId="14100"/>
          <ac:picMkLst>
            <pc:docMk/>
            <pc:sldMk cId="3697206483" sldId="277"/>
            <ac:picMk id="4" creationId="{2A84B9F3-CEA3-F8B5-7620-44F17AACC939}"/>
          </ac:picMkLst>
        </pc:picChg>
        <pc:picChg chg="del">
          <ac:chgData name="VINEET CHOPADE - 14004200010" userId="S::vineet.chopade10@svkmmumbai.onmicrosoft.com::5d2b83e5-7000-4055-849d-47bca345e1e8" providerId="AD" clId="Web-{B52194B8-2F08-265B-9613-5BBEB06F197D}" dt="2023-10-12T08:13:14.728" v="0"/>
          <ac:picMkLst>
            <pc:docMk/>
            <pc:sldMk cId="3697206483" sldId="277"/>
            <ac:picMk id="6" creationId="{4CC686FE-FA94-0889-AC31-859289A726A1}"/>
          </ac:picMkLst>
        </pc:picChg>
        <pc:picChg chg="add mod">
          <ac:chgData name="VINEET CHOPADE - 14004200010" userId="S::vineet.chopade10@svkmmumbai.onmicrosoft.com::5d2b83e5-7000-4055-849d-47bca345e1e8" providerId="AD" clId="Web-{B52194B8-2F08-265B-9613-5BBEB06F197D}" dt="2023-10-12T08:39:29.277" v="89" actId="14100"/>
          <ac:picMkLst>
            <pc:docMk/>
            <pc:sldMk cId="3697206483" sldId="277"/>
            <ac:picMk id="9" creationId="{FF58A2A9-28E0-5543-048F-9581ED1CD950}"/>
          </ac:picMkLst>
        </pc:picChg>
        <pc:picChg chg="add mod">
          <ac:chgData name="VINEET CHOPADE - 14004200010" userId="S::vineet.chopade10@svkmmumbai.onmicrosoft.com::5d2b83e5-7000-4055-849d-47bca345e1e8" providerId="AD" clId="Web-{B52194B8-2F08-265B-9613-5BBEB06F197D}" dt="2023-10-12T08:39:41.184" v="91" actId="14100"/>
          <ac:picMkLst>
            <pc:docMk/>
            <pc:sldMk cId="3697206483" sldId="277"/>
            <ac:picMk id="11" creationId="{A951FA51-9786-0FD2-83A0-B2800370D37B}"/>
          </ac:picMkLst>
        </pc:picChg>
      </pc:sldChg>
      <pc:sldChg chg="addSp delSp modSp del">
        <pc:chgData name="VINEET CHOPADE - 14004200010" userId="S::vineet.chopade10@svkmmumbai.onmicrosoft.com::5d2b83e5-7000-4055-849d-47bca345e1e8" providerId="AD" clId="Web-{B52194B8-2F08-265B-9613-5BBEB06F197D}" dt="2023-10-12T08:40:31.341" v="101"/>
        <pc:sldMkLst>
          <pc:docMk/>
          <pc:sldMk cId="2525169751" sldId="278"/>
        </pc:sldMkLst>
        <pc:picChg chg="add del mod">
          <ac:chgData name="VINEET CHOPADE - 14004200010" userId="S::vineet.chopade10@svkmmumbai.onmicrosoft.com::5d2b83e5-7000-4055-849d-47bca345e1e8" providerId="AD" clId="Web-{B52194B8-2F08-265B-9613-5BBEB06F197D}" dt="2023-10-12T08:37:37.822" v="69"/>
          <ac:picMkLst>
            <pc:docMk/>
            <pc:sldMk cId="2525169751" sldId="278"/>
            <ac:picMk id="2" creationId="{4FACB19F-5042-9430-E2B3-66FDBBC1AD81}"/>
          </ac:picMkLst>
        </pc:picChg>
        <pc:picChg chg="add del mod">
          <ac:chgData name="VINEET CHOPADE - 14004200010" userId="S::vineet.chopade10@svkmmumbai.onmicrosoft.com::5d2b83e5-7000-4055-849d-47bca345e1e8" providerId="AD" clId="Web-{B52194B8-2F08-265B-9613-5BBEB06F197D}" dt="2023-10-12T08:40:01.778" v="92"/>
          <ac:picMkLst>
            <pc:docMk/>
            <pc:sldMk cId="2525169751" sldId="278"/>
            <ac:picMk id="3" creationId="{C4A754FE-A573-9D85-7C1E-2291057650C2}"/>
          </ac:picMkLst>
        </pc:picChg>
        <pc:picChg chg="add del mod">
          <ac:chgData name="VINEET CHOPADE - 14004200010" userId="S::vineet.chopade10@svkmmumbai.onmicrosoft.com::5d2b83e5-7000-4055-849d-47bca345e1e8" providerId="AD" clId="Web-{B52194B8-2F08-265B-9613-5BBEB06F197D}" dt="2023-10-12T08:40:25.763" v="100"/>
          <ac:picMkLst>
            <pc:docMk/>
            <pc:sldMk cId="2525169751" sldId="278"/>
            <ac:picMk id="4" creationId="{7FEB8F5A-F459-C9F2-74FD-2F7FC28599F6}"/>
          </ac:picMkLst>
        </pc:picChg>
        <pc:picChg chg="add del mod">
          <ac:chgData name="VINEET CHOPADE - 14004200010" userId="S::vineet.chopade10@svkmmumbai.onmicrosoft.com::5d2b83e5-7000-4055-849d-47bca345e1e8" providerId="AD" clId="Web-{B52194B8-2F08-265B-9613-5BBEB06F197D}" dt="2023-10-12T08:40:24.200" v="99"/>
          <ac:picMkLst>
            <pc:docMk/>
            <pc:sldMk cId="2525169751" sldId="278"/>
            <ac:picMk id="6" creationId="{D1EDC011-C7FA-19AE-D577-E3DBFFBFBD30}"/>
          </ac:picMkLst>
        </pc:picChg>
      </pc:sldChg>
      <pc:sldChg chg="modSp">
        <pc:chgData name="VINEET CHOPADE - 14004200010" userId="S::vineet.chopade10@svkmmumbai.onmicrosoft.com::5d2b83e5-7000-4055-849d-47bca345e1e8" providerId="AD" clId="Web-{B52194B8-2F08-265B-9613-5BBEB06F197D}" dt="2023-10-12T08:27:19.449" v="34" actId="1076"/>
        <pc:sldMkLst>
          <pc:docMk/>
          <pc:sldMk cId="3715660476" sldId="280"/>
        </pc:sldMkLst>
        <pc:picChg chg="mod">
          <ac:chgData name="VINEET CHOPADE - 14004200010" userId="S::vineet.chopade10@svkmmumbai.onmicrosoft.com::5d2b83e5-7000-4055-849d-47bca345e1e8" providerId="AD" clId="Web-{B52194B8-2F08-265B-9613-5BBEB06F197D}" dt="2023-10-12T08:20:27.784" v="33" actId="1076"/>
          <ac:picMkLst>
            <pc:docMk/>
            <pc:sldMk cId="3715660476" sldId="280"/>
            <ac:picMk id="2" creationId="{B5F8F8E2-3D59-AD65-7F0C-99AA553ED328}"/>
          </ac:picMkLst>
        </pc:picChg>
        <pc:picChg chg="mod">
          <ac:chgData name="VINEET CHOPADE - 14004200010" userId="S::vineet.chopade10@svkmmumbai.onmicrosoft.com::5d2b83e5-7000-4055-849d-47bca345e1e8" providerId="AD" clId="Web-{B52194B8-2F08-265B-9613-5BBEB06F197D}" dt="2023-10-12T08:27:19.449" v="34" actId="1076"/>
          <ac:picMkLst>
            <pc:docMk/>
            <pc:sldMk cId="3715660476" sldId="280"/>
            <ac:picMk id="3" creationId="{67156830-F9F1-BB17-7539-7977127A4E26}"/>
          </ac:picMkLst>
        </pc:picChg>
      </pc:sldChg>
    </pc:docChg>
  </pc:docChgLst>
  <pc:docChgLst>
    <pc:chgData name="VINEET CHOPADE - 14004200010" userId="S::vineet.chopade10@svkmmumbai.onmicrosoft.com::5d2b83e5-7000-4055-849d-47bca345e1e8" providerId="AD" clId="Web-{7674BF0B-802D-EB38-7E37-1ECB4A18619B}"/>
    <pc:docChg chg="delSld modSld">
      <pc:chgData name="VINEET CHOPADE - 14004200010" userId="S::vineet.chopade10@svkmmumbai.onmicrosoft.com::5d2b83e5-7000-4055-849d-47bca345e1e8" providerId="AD" clId="Web-{7674BF0B-802D-EB38-7E37-1ECB4A18619B}" dt="2023-10-13T03:02:02.823" v="67" actId="20577"/>
      <pc:docMkLst>
        <pc:docMk/>
      </pc:docMkLst>
      <pc:sldChg chg="delSp del">
        <pc:chgData name="VINEET CHOPADE - 14004200010" userId="S::vineet.chopade10@svkmmumbai.onmicrosoft.com::5d2b83e5-7000-4055-849d-47bca345e1e8" providerId="AD" clId="Web-{7674BF0B-802D-EB38-7E37-1ECB4A18619B}" dt="2023-10-13T03:01:45.307" v="56"/>
        <pc:sldMkLst>
          <pc:docMk/>
          <pc:sldMk cId="579367844" sldId="275"/>
        </pc:sldMkLst>
        <pc:picChg chg="del">
          <ac:chgData name="VINEET CHOPADE - 14004200010" userId="S::vineet.chopade10@svkmmumbai.onmicrosoft.com::5d2b83e5-7000-4055-849d-47bca345e1e8" providerId="AD" clId="Web-{7674BF0B-802D-EB38-7E37-1ECB4A18619B}" dt="2023-10-13T02:54:46.328" v="8"/>
          <ac:picMkLst>
            <pc:docMk/>
            <pc:sldMk cId="579367844" sldId="275"/>
            <ac:picMk id="3" creationId="{2C093B69-5686-1E63-1E41-5FAF67066568}"/>
          </ac:picMkLst>
        </pc:picChg>
        <pc:picChg chg="del">
          <ac:chgData name="VINEET CHOPADE - 14004200010" userId="S::vineet.chopade10@svkmmumbai.onmicrosoft.com::5d2b83e5-7000-4055-849d-47bca345e1e8" providerId="AD" clId="Web-{7674BF0B-802D-EB38-7E37-1ECB4A18619B}" dt="2023-10-13T02:54:45.437" v="7"/>
          <ac:picMkLst>
            <pc:docMk/>
            <pc:sldMk cId="579367844" sldId="275"/>
            <ac:picMk id="4" creationId="{9EDCA967-9762-F6F6-A16C-95E19CEBA996}"/>
          </ac:picMkLst>
        </pc:picChg>
        <pc:picChg chg="del">
          <ac:chgData name="VINEET CHOPADE - 14004200010" userId="S::vineet.chopade10@svkmmumbai.onmicrosoft.com::5d2b83e5-7000-4055-849d-47bca345e1e8" providerId="AD" clId="Web-{7674BF0B-802D-EB38-7E37-1ECB4A18619B}" dt="2023-10-13T02:54:41.874" v="6"/>
          <ac:picMkLst>
            <pc:docMk/>
            <pc:sldMk cId="579367844" sldId="275"/>
            <ac:picMk id="6" creationId="{F4A252E9-A629-466C-1B72-B532DAEE6838}"/>
          </ac:picMkLst>
        </pc:picChg>
      </pc:sldChg>
      <pc:sldChg chg="addSp delSp modSp">
        <pc:chgData name="VINEET CHOPADE - 14004200010" userId="S::vineet.chopade10@svkmmumbai.onmicrosoft.com::5d2b83e5-7000-4055-849d-47bca345e1e8" providerId="AD" clId="Web-{7674BF0B-802D-EB38-7E37-1ECB4A18619B}" dt="2023-10-13T03:02:02.823" v="67" actId="20577"/>
        <pc:sldMkLst>
          <pc:docMk/>
          <pc:sldMk cId="3195519728" sldId="279"/>
        </pc:sldMkLst>
        <pc:spChg chg="mod">
          <ac:chgData name="VINEET CHOPADE - 14004200010" userId="S::vineet.chopade10@svkmmumbai.onmicrosoft.com::5d2b83e5-7000-4055-849d-47bca345e1e8" providerId="AD" clId="Web-{7674BF0B-802D-EB38-7E37-1ECB4A18619B}" dt="2023-10-13T03:02:02.823" v="67" actId="20577"/>
          <ac:spMkLst>
            <pc:docMk/>
            <pc:sldMk cId="3195519728" sldId="279"/>
            <ac:spMk id="5" creationId="{DB2E9D94-28F1-0F56-0401-3C4A2FE46A33}"/>
          </ac:spMkLst>
        </pc:spChg>
        <pc:picChg chg="del">
          <ac:chgData name="VINEET CHOPADE - 14004200010" userId="S::vineet.chopade10@svkmmumbai.onmicrosoft.com::5d2b83e5-7000-4055-849d-47bca345e1e8" providerId="AD" clId="Web-{7674BF0B-802D-EB38-7E37-1ECB4A18619B}" dt="2023-10-13T02:53:49.154" v="2"/>
          <ac:picMkLst>
            <pc:docMk/>
            <pc:sldMk cId="3195519728" sldId="279"/>
            <ac:picMk id="2" creationId="{70698D8A-2CE8-0B33-5413-E08ED4072AC2}"/>
          </ac:picMkLst>
        </pc:picChg>
        <pc:picChg chg="del">
          <ac:chgData name="VINEET CHOPADE - 14004200010" userId="S::vineet.chopade10@svkmmumbai.onmicrosoft.com::5d2b83e5-7000-4055-849d-47bca345e1e8" providerId="AD" clId="Web-{7674BF0B-802D-EB38-7E37-1ECB4A18619B}" dt="2023-10-13T02:53:47.420" v="1"/>
          <ac:picMkLst>
            <pc:docMk/>
            <pc:sldMk cId="3195519728" sldId="279"/>
            <ac:picMk id="3" creationId="{3D7334BE-47F5-F46C-C0C2-98794A725FFD}"/>
          </ac:picMkLst>
        </pc:picChg>
        <pc:picChg chg="del">
          <ac:chgData name="VINEET CHOPADE - 14004200010" userId="S::vineet.chopade10@svkmmumbai.onmicrosoft.com::5d2b83e5-7000-4055-849d-47bca345e1e8" providerId="AD" clId="Web-{7674BF0B-802D-EB38-7E37-1ECB4A18619B}" dt="2023-10-13T02:53:45.748" v="0"/>
          <ac:picMkLst>
            <pc:docMk/>
            <pc:sldMk cId="3195519728" sldId="279"/>
            <ac:picMk id="4" creationId="{CF624631-E513-EFC2-D48E-8270C0891BE3}"/>
          </ac:picMkLst>
        </pc:picChg>
        <pc:picChg chg="add mod">
          <ac:chgData name="VINEET CHOPADE - 14004200010" userId="S::vineet.chopade10@svkmmumbai.onmicrosoft.com::5d2b83e5-7000-4055-849d-47bca345e1e8" providerId="AD" clId="Web-{7674BF0B-802D-EB38-7E37-1ECB4A18619B}" dt="2023-10-13T02:55:46.376" v="14" actId="1076"/>
          <ac:picMkLst>
            <pc:docMk/>
            <pc:sldMk cId="3195519728" sldId="279"/>
            <ac:picMk id="6" creationId="{D1154E58-3CBB-BC7C-0981-6EF6A90656F3}"/>
          </ac:picMkLst>
        </pc:picChg>
        <pc:picChg chg="add mod">
          <ac:chgData name="VINEET CHOPADE - 14004200010" userId="S::vineet.chopade10@svkmmumbai.onmicrosoft.com::5d2b83e5-7000-4055-849d-47bca345e1e8" providerId="AD" clId="Web-{7674BF0B-802D-EB38-7E37-1ECB4A18619B}" dt="2023-10-13T03:01:32.556" v="54" actId="1076"/>
          <ac:picMkLst>
            <pc:docMk/>
            <pc:sldMk cId="3195519728" sldId="279"/>
            <ac:picMk id="8" creationId="{E0A99575-A3AB-8BAC-86F0-0879E1DC9383}"/>
          </ac:picMkLst>
        </pc:picChg>
        <pc:picChg chg="add mod">
          <ac:chgData name="VINEET CHOPADE - 14004200010" userId="S::vineet.chopade10@svkmmumbai.onmicrosoft.com::5d2b83e5-7000-4055-849d-47bca345e1e8" providerId="AD" clId="Web-{7674BF0B-802D-EB38-7E37-1ECB4A18619B}" dt="2023-10-13T03:01:38.947" v="55" actId="1076"/>
          <ac:picMkLst>
            <pc:docMk/>
            <pc:sldMk cId="3195519728" sldId="279"/>
            <ac:picMk id="9" creationId="{DB90ABD6-995F-B1FF-B210-79582DEE5122}"/>
          </ac:picMkLst>
        </pc:picChg>
        <pc:picChg chg="add mod">
          <ac:chgData name="VINEET CHOPADE - 14004200010" userId="S::vineet.chopade10@svkmmumbai.onmicrosoft.com::5d2b83e5-7000-4055-849d-47bca345e1e8" providerId="AD" clId="Web-{7674BF0B-802D-EB38-7E37-1ECB4A18619B}" dt="2023-10-13T03:01:07.915" v="50" actId="14100"/>
          <ac:picMkLst>
            <pc:docMk/>
            <pc:sldMk cId="3195519728" sldId="279"/>
            <ac:picMk id="11" creationId="{EEAA93DA-F450-DFE7-1FE6-C2FE91B6B040}"/>
          </ac:picMkLst>
        </pc:picChg>
      </pc:sldChg>
      <pc:sldChg chg="modSp">
        <pc:chgData name="VINEET CHOPADE - 14004200010" userId="S::vineet.chopade10@svkmmumbai.onmicrosoft.com::5d2b83e5-7000-4055-849d-47bca345e1e8" providerId="AD" clId="Web-{7674BF0B-802D-EB38-7E37-1ECB4A18619B}" dt="2023-10-13T02:58:10.770" v="40" actId="20577"/>
        <pc:sldMkLst>
          <pc:docMk/>
          <pc:sldMk cId="3715660476" sldId="280"/>
        </pc:sldMkLst>
        <pc:spChg chg="mod">
          <ac:chgData name="VINEET CHOPADE - 14004200010" userId="S::vineet.chopade10@svkmmumbai.onmicrosoft.com::5d2b83e5-7000-4055-849d-47bca345e1e8" providerId="AD" clId="Web-{7674BF0B-802D-EB38-7E37-1ECB4A18619B}" dt="2023-10-13T02:58:10.770" v="40" actId="20577"/>
          <ac:spMkLst>
            <pc:docMk/>
            <pc:sldMk cId="3715660476" sldId="280"/>
            <ac:spMk id="5" creationId="{DB2E9D94-28F1-0F56-0401-3C4A2FE46A33}"/>
          </ac:spMkLst>
        </pc:spChg>
      </pc:sldChg>
    </pc:docChg>
  </pc:docChgLst>
  <pc:docChgLst>
    <pc:chgData name="Piyush Kumar Agrawal - 14004200001" userId="S::piyushkumar.agrawal001@svkmmumbai.onmicrosoft.com::fa1cc693-f587-492e-a1b9-e666cf78d14b" providerId="AD" clId="Web-{6D212CCD-5DF6-2921-DDBC-C8C66A9534E3}"/>
    <pc:docChg chg="modSld">
      <pc:chgData name="Piyush Kumar Agrawal - 14004200001" userId="S::piyushkumar.agrawal001@svkmmumbai.onmicrosoft.com::fa1cc693-f587-492e-a1b9-e666cf78d14b" providerId="AD" clId="Web-{6D212CCD-5DF6-2921-DDBC-C8C66A9534E3}" dt="2023-10-12T05:30:31.254" v="3" actId="1076"/>
      <pc:docMkLst>
        <pc:docMk/>
      </pc:docMkLst>
      <pc:sldChg chg="modSp">
        <pc:chgData name="Piyush Kumar Agrawal - 14004200001" userId="S::piyushkumar.agrawal001@svkmmumbai.onmicrosoft.com::fa1cc693-f587-492e-a1b9-e666cf78d14b" providerId="AD" clId="Web-{6D212CCD-5DF6-2921-DDBC-C8C66A9534E3}" dt="2023-10-12T05:26:56.324" v="1" actId="20577"/>
        <pc:sldMkLst>
          <pc:docMk/>
          <pc:sldMk cId="3771313792" sldId="274"/>
        </pc:sldMkLst>
        <pc:spChg chg="mod">
          <ac:chgData name="Piyush Kumar Agrawal - 14004200001" userId="S::piyushkumar.agrawal001@svkmmumbai.onmicrosoft.com::fa1cc693-f587-492e-a1b9-e666cf78d14b" providerId="AD" clId="Web-{6D212CCD-5DF6-2921-DDBC-C8C66A9534E3}" dt="2023-10-12T05:26:56.324" v="1" actId="20577"/>
          <ac:spMkLst>
            <pc:docMk/>
            <pc:sldMk cId="3771313792" sldId="274"/>
            <ac:spMk id="5" creationId="{DB2E9D94-28F1-0F56-0401-3C4A2FE46A33}"/>
          </ac:spMkLst>
        </pc:spChg>
      </pc:sldChg>
      <pc:sldChg chg="modSp">
        <pc:chgData name="Piyush Kumar Agrawal - 14004200001" userId="S::piyushkumar.agrawal001@svkmmumbai.onmicrosoft.com::fa1cc693-f587-492e-a1b9-e666cf78d14b" providerId="AD" clId="Web-{6D212CCD-5DF6-2921-DDBC-C8C66A9534E3}" dt="2023-10-12T05:30:31.254" v="3" actId="1076"/>
        <pc:sldMkLst>
          <pc:docMk/>
          <pc:sldMk cId="2525169751" sldId="278"/>
        </pc:sldMkLst>
        <pc:picChg chg="mod">
          <ac:chgData name="Piyush Kumar Agrawal - 14004200001" userId="S::piyushkumar.agrawal001@svkmmumbai.onmicrosoft.com::fa1cc693-f587-492e-a1b9-e666cf78d14b" providerId="AD" clId="Web-{6D212CCD-5DF6-2921-DDBC-C8C66A9534E3}" dt="2023-10-12T05:30:31.254" v="3" actId="1076"/>
          <ac:picMkLst>
            <pc:docMk/>
            <pc:sldMk cId="2525169751" sldId="278"/>
            <ac:picMk id="2" creationId="{B5F8F8E2-3D59-AD65-7F0C-99AA553ED328}"/>
          </ac:picMkLst>
        </pc:picChg>
        <pc:picChg chg="mod">
          <ac:chgData name="Piyush Kumar Agrawal - 14004200001" userId="S::piyushkumar.agrawal001@svkmmumbai.onmicrosoft.com::fa1cc693-f587-492e-a1b9-e666cf78d14b" providerId="AD" clId="Web-{6D212CCD-5DF6-2921-DDBC-C8C66A9534E3}" dt="2023-10-12T05:30:29.894" v="2" actId="1076"/>
          <ac:picMkLst>
            <pc:docMk/>
            <pc:sldMk cId="2525169751" sldId="278"/>
            <ac:picMk id="3" creationId="{67156830-F9F1-BB17-7539-7977127A4E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SVKM’s Institute of Technology, Dhule</a:t>
            </a:r>
            <a:b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Department of Information Technology</a:t>
            </a:r>
            <a:endParaRPr lang="en-US" sz="3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B785A48-306A-15D1-F91C-F804260ABAB4}"/>
              </a:ext>
            </a:extLst>
          </p:cNvPr>
          <p:cNvSpPr>
            <a:spLocks noGrp="1"/>
          </p:cNvSpPr>
          <p:nvPr/>
        </p:nvSpPr>
        <p:spPr>
          <a:xfrm>
            <a:off x="952500" y="1476781"/>
            <a:ext cx="10287000" cy="4153054"/>
          </a:xfrm>
          <a:prstGeom prst="rect">
            <a:avLst/>
          </a:prstGeom>
        </p:spPr>
        <p:txBody>
          <a:bodyPr vert="horz" lIns="104493" tIns="52247" rIns="104493" bIns="52247" rtlCol="0" anchor="t">
            <a:normAutofit lnSpcReduction="10000"/>
          </a:bodyPr>
          <a:lstStyle>
            <a:lvl1pPr marL="0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2462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4924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7386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9849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12311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34772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234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9696" indent="0" algn="ctr" defTabSz="1044924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tx1"/>
                </a:solidFill>
              </a:rPr>
              <a:t>Major Project Presentation</a:t>
            </a:r>
          </a:p>
          <a:p>
            <a:r>
              <a:rPr lang="en-US" sz="3200">
                <a:solidFill>
                  <a:schemeClr val="tx1"/>
                </a:solidFill>
              </a:rPr>
              <a:t>On</a:t>
            </a:r>
            <a:endParaRPr lang="en-US" sz="3200">
              <a:solidFill>
                <a:schemeClr val="tx1"/>
              </a:solidFill>
              <a:cs typeface="Calibri"/>
            </a:endParaRPr>
          </a:p>
          <a:p>
            <a:r>
              <a:rPr lang="en-US" sz="3200">
                <a:solidFill>
                  <a:schemeClr val="tx1"/>
                </a:solidFill>
              </a:rPr>
              <a:t>“Self-Checkout Smart Store System”</a:t>
            </a:r>
            <a:endParaRPr lang="en-US" sz="32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2400">
                <a:solidFill>
                  <a:schemeClr val="tx1"/>
                </a:solidFill>
              </a:rPr>
              <a:t>By</a:t>
            </a:r>
            <a:endParaRPr lang="en-US" sz="2400">
              <a:solidFill>
                <a:schemeClr val="tx1"/>
              </a:solidFill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</a:rPr>
              <a:t>        Name                                            Roll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</a:rPr>
              <a:t>       Vineet  </a:t>
            </a:r>
            <a:r>
              <a:rPr lang="en-US" sz="1800" err="1">
                <a:solidFill>
                  <a:schemeClr val="tx1"/>
                </a:solidFill>
              </a:rPr>
              <a:t>Chopade</a:t>
            </a:r>
            <a:r>
              <a:rPr lang="en-US" sz="1800">
                <a:solidFill>
                  <a:schemeClr val="tx1"/>
                </a:solidFill>
              </a:rPr>
              <a:t>                          11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</a:rPr>
              <a:t>       Piyush Kumar Agrawal                02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  <a:cs typeface="Calibri"/>
              </a:rPr>
              <a:t>       Bhagyesh </a:t>
            </a:r>
            <a:r>
              <a:rPr lang="en-US" sz="1800" err="1">
                <a:solidFill>
                  <a:schemeClr val="tx1"/>
                </a:solidFill>
                <a:cs typeface="Calibri"/>
              </a:rPr>
              <a:t>Katkar</a:t>
            </a:r>
            <a:r>
              <a:rPr lang="en-US" sz="1800">
                <a:solidFill>
                  <a:schemeClr val="tx1"/>
                </a:solidFill>
                <a:cs typeface="Calibri"/>
              </a:rPr>
              <a:t>                          18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</a:rPr>
              <a:t>       Omprakash Bhamare                  08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r>
              <a:rPr lang="en-US" sz="1800">
                <a:solidFill>
                  <a:schemeClr val="tx1"/>
                </a:solidFill>
              </a:rPr>
              <a:t>      </a:t>
            </a:r>
            <a:r>
              <a:rPr lang="en-US" sz="1800">
                <a:solidFill>
                  <a:schemeClr val="tx1"/>
                </a:solidFill>
                <a:cs typeface="Calibri"/>
              </a:rPr>
              <a:t> </a:t>
            </a:r>
            <a:endParaRPr lang="en-US" sz="18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sz="3800">
              <a:solidFill>
                <a:schemeClr val="tx1"/>
              </a:solidFill>
            </a:endParaRPr>
          </a:p>
          <a:p>
            <a:endParaRPr lang="en-US" sz="3800">
              <a:solidFill>
                <a:schemeClr val="tx1"/>
              </a:solidFill>
            </a:endParaRPr>
          </a:p>
          <a:p>
            <a:endParaRPr lang="en-US" sz="3800">
              <a:solidFill>
                <a:schemeClr val="tx1"/>
              </a:solidFill>
            </a:endParaRPr>
          </a:p>
          <a:p>
            <a:endParaRPr lang="en-US" sz="3800">
              <a:solidFill>
                <a:srgbClr val="C00000"/>
              </a:solidFill>
            </a:endParaRPr>
          </a:p>
          <a:p>
            <a:endParaRPr lang="en-US" sz="3800">
              <a:solidFill>
                <a:srgbClr val="C00000"/>
              </a:solidFill>
            </a:endParaRPr>
          </a:p>
          <a:p>
            <a:endParaRPr lang="en-US" sz="3800">
              <a:solidFill>
                <a:srgbClr val="C00000"/>
              </a:solidFill>
            </a:endParaRPr>
          </a:p>
          <a:p>
            <a:endParaRPr lang="en-US" sz="27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873456-FB3D-9BEA-751D-DA2B8E0EF64A}"/>
              </a:ext>
            </a:extLst>
          </p:cNvPr>
          <p:cNvSpPr txBox="1">
            <a:spLocks/>
          </p:cNvSpPr>
          <p:nvPr/>
        </p:nvSpPr>
        <p:spPr>
          <a:xfrm>
            <a:off x="5176652" y="5858031"/>
            <a:ext cx="9235440" cy="894081"/>
          </a:xfrm>
          <a:prstGeom prst="rect">
            <a:avLst/>
          </a:prstGeom>
        </p:spPr>
        <p:txBody>
          <a:bodyPr vert="horz" lIns="104493" tIns="52247" rIns="104493" bIns="52247" rtlCol="0" anchor="t">
            <a:normAutofit fontScale="92500" lnSpcReduction="20000"/>
          </a:bodyPr>
          <a:lstStyle>
            <a:defPPr>
              <a:defRPr lang="en-US"/>
            </a:defPPr>
            <a:lvl1pPr marL="0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462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4924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7386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9849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12311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772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234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9696" algn="l" defTabSz="10449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en-US" sz="2700"/>
              <a:t>Guide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3000"/>
              <a:t>Ms. Rubi Mandal</a:t>
            </a:r>
            <a:endParaRPr lang="en-US" sz="3000">
              <a:ea typeface="Calibri"/>
              <a:cs typeface="Calibri"/>
            </a:endParaRPr>
          </a:p>
          <a:p>
            <a:pPr algn="ctr">
              <a:spcBef>
                <a:spcPct val="20000"/>
              </a:spcBef>
              <a:defRPr/>
            </a:pPr>
            <a:endParaRPr lang="en-US" sz="2700">
              <a:solidFill>
                <a:schemeClr val="tx1">
                  <a:tint val="7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Calibri"/>
                <a:cs typeface="Calibri"/>
              </a:rPr>
              <a:t>Results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pic>
        <p:nvPicPr>
          <p:cNvPr id="9" name="Picture 8" descr="A hand on a table&#10;&#10;Description automatically generated">
            <a:extLst>
              <a:ext uri="{FF2B5EF4-FFF2-40B4-BE49-F238E27FC236}">
                <a16:creationId xmlns:a16="http://schemas.microsoft.com/office/drawing/2014/main" id="{FF58A2A9-28E0-5543-048F-9581ED1C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12" y="2713140"/>
            <a:ext cx="4999320" cy="2826524"/>
          </a:xfrm>
          <a:prstGeom prst="rect">
            <a:avLst/>
          </a:prstGeom>
        </p:spPr>
      </p:pic>
      <p:pic>
        <p:nvPicPr>
          <p:cNvPr id="11" name="Picture 10" descr="A computer and electronics on a table&#10;&#10;Description automatically generated">
            <a:extLst>
              <a:ext uri="{FF2B5EF4-FFF2-40B4-BE49-F238E27FC236}">
                <a16:creationId xmlns:a16="http://schemas.microsoft.com/office/drawing/2014/main" id="{A951FA51-9786-0FD2-83A0-B2800370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00885" y="1630943"/>
            <a:ext cx="2826523" cy="49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0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>
                <a:solidFill>
                  <a:schemeClr val="bg1"/>
                </a:solidFill>
                <a:latin typeface="Calibri"/>
                <a:cs typeface="Calibri"/>
              </a:rPr>
              <a:t>Results – Android Application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5F8F8E2-3D59-AD65-7F0C-99AA553E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28" y="1383143"/>
            <a:ext cx="4674860" cy="960824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156830-F9F1-BB17-7539-7977127A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49" y="1433275"/>
            <a:ext cx="4985085" cy="99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Conclusions</a:t>
            </a:r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6A60-EF0A-A0E5-B5D7-8EDF31734627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D7B23-D92B-FA40-BD4C-DC7FE9B84BF4}"/>
              </a:ext>
            </a:extLst>
          </p:cNvPr>
          <p:cNvSpPr txBox="1"/>
          <p:nvPr/>
        </p:nvSpPr>
        <p:spPr>
          <a:xfrm>
            <a:off x="1015999" y="1598083"/>
            <a:ext cx="1067858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374151"/>
                </a:solidFill>
                <a:ea typeface="+mn-lt"/>
                <a:cs typeface="+mn-lt"/>
              </a:rPr>
              <a:t>Enhanced Convenience:</a:t>
            </a:r>
            <a:r>
              <a:rPr lang="en-US">
                <a:solidFill>
                  <a:srgbClr val="374151"/>
                </a:solidFill>
                <a:ea typeface="+mn-lt"/>
                <a:cs typeface="+mn-lt"/>
              </a:rPr>
              <a:t> Self-checkout smart stores provide shoppers with a more seamless and efficient shopping experience. Customers can quickly make payments, and exit the store without waiting in long queues, saving valuable time and reducing frustration.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37415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374151"/>
                </a:solidFill>
                <a:ea typeface="+mn-lt"/>
                <a:cs typeface="+mn-lt"/>
              </a:rPr>
              <a:t>Improved Customer Satisfaction:</a:t>
            </a:r>
            <a:r>
              <a:rPr lang="en-US">
                <a:solidFill>
                  <a:srgbClr val="374151"/>
                </a:solidFill>
                <a:ea typeface="+mn-lt"/>
                <a:cs typeface="+mn-lt"/>
              </a:rPr>
              <a:t> With fewer checkout bottlenecks and a user-friendly interface, customers experience higher satisfaction levels when shopping at smart stores. The reduction in human error during the checkout process also contributes to a more positive shopping experience.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37415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374151"/>
                </a:solidFill>
                <a:ea typeface="+mn-lt"/>
                <a:cs typeface="+mn-lt"/>
              </a:rPr>
              <a:t>Reduced Theft and Fraud:</a:t>
            </a:r>
            <a:r>
              <a:rPr lang="en-US">
                <a:solidFill>
                  <a:srgbClr val="374151"/>
                </a:solidFill>
                <a:ea typeface="+mn-lt"/>
                <a:cs typeface="+mn-lt"/>
              </a:rPr>
              <a:t> The integration of advanced security measures, such as surveillance cameras, helps minimize theft and fraud instances, improving store profitability and loss prevention efforts.</a:t>
            </a:r>
            <a:endParaRPr lang="en-US">
              <a:solidFill>
                <a:srgbClr val="374151"/>
              </a:solidFill>
              <a:ea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37415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374151"/>
                </a:solidFill>
                <a:ea typeface="+mn-lt"/>
                <a:cs typeface="+mn-lt"/>
              </a:rPr>
              <a:t>Contactless Shopping:</a:t>
            </a:r>
            <a:r>
              <a:rPr lang="en-US">
                <a:solidFill>
                  <a:srgbClr val="374151"/>
                </a:solidFill>
                <a:ea typeface="+mn-lt"/>
                <a:cs typeface="+mn-lt"/>
              </a:rPr>
              <a:t> In growing demand for contactless experiences, self-checkout smart stores offer a safer shopping option, minimizing physical interactions.</a:t>
            </a:r>
            <a:r>
              <a:rPr lang="en-US"/>
              <a:t/>
            </a:r>
            <a:br>
              <a:rPr lang="en-US"/>
            </a:b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982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SVKM’s Institute of Technology, Dhule</a:t>
            </a:r>
            <a:b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29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Department of Information Technology</a:t>
            </a:r>
            <a:endParaRPr lang="en-US" sz="3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6A60-EF0A-A0E5-B5D7-8EDF31734627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3FCC2-5D38-643D-C2DF-751B0956B875}"/>
              </a:ext>
            </a:extLst>
          </p:cNvPr>
          <p:cNvSpPr>
            <a:spLocks noGrp="1"/>
          </p:cNvSpPr>
          <p:nvPr/>
        </p:nvSpPr>
        <p:spPr>
          <a:xfrm>
            <a:off x="507674" y="2593867"/>
            <a:ext cx="11639502" cy="2448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Project Title : Self-Checkout Smart Store System</a:t>
            </a:r>
            <a:endParaRPr lang="en-IN" sz="4000" b="0" i="0">
              <a:effectLst/>
            </a:endParaRPr>
          </a:p>
          <a:p>
            <a:endParaRPr lang="en-IN" sz="4000" b="0" i="0">
              <a:effectLst/>
            </a:endParaRPr>
          </a:p>
          <a:p>
            <a:r>
              <a:rPr lang="en-US" sz="4000"/>
              <a:t>Project Domain: Machine learning, Computer vision, Internet of Things.</a:t>
            </a:r>
            <a:endParaRPr lang="en-US" sz="4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54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6A60-EF0A-A0E5-B5D7-8EDF31734627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F8D1E-5B06-858C-D614-4991886930F7}"/>
              </a:ext>
            </a:extLst>
          </p:cNvPr>
          <p:cNvSpPr txBox="1"/>
          <p:nvPr/>
        </p:nvSpPr>
        <p:spPr>
          <a:xfrm>
            <a:off x="790222" y="1608666"/>
            <a:ext cx="1063977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800"/>
              <a:t>The self-checkout store system is a retail solution aimed at revolutionizing the traditional shopping experience. This innovative concept leverages advanced technology and automation to provide customers with a seamless and efficient checkout process. </a:t>
            </a:r>
            <a:endParaRPr lang="en-US" sz="280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 sz="280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The self-checkout store utilizes computer vision, machine learning, Sensor technology, and Digital Payment System to enable customers to shop freely without the need for traditional checkout counters or cashier assistance.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290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Problem Statement</a:t>
            </a:r>
            <a:endParaRPr lang="en-US" sz="29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6A60-EF0A-A0E5-B5D7-8EDF31734627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F6B4E-E3DB-AA88-1DAD-4B328B46FD53}"/>
              </a:ext>
            </a:extLst>
          </p:cNvPr>
          <p:cNvSpPr txBox="1"/>
          <p:nvPr/>
        </p:nvSpPr>
        <p:spPr>
          <a:xfrm>
            <a:off x="826277" y="1711120"/>
            <a:ext cx="10644965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500">
                <a:ea typeface="Calibri"/>
                <a:cs typeface="Calibri"/>
              </a:rPr>
              <a:t>Customers and retailers both face issues like lost revenue, reduced customer loyalty, waste of time, and product abandonment due to long queues in stores. To develop a system which resolves these issues to enhance the shopping experience, increase customer satisfaction, and boost sales by providing a seamless, secure, and user-friendly self-checkout process.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3BF3D2-65D0-7866-68C5-0535B8A00CB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Aim and Objectives of the Project</a:t>
            </a:r>
            <a:endParaRPr lang="en-US"/>
          </a:p>
        </p:txBody>
      </p:sp>
      <p:pic>
        <p:nvPicPr>
          <p:cNvPr id="6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1D29D62D-97A7-14DD-370A-20848B7C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6A60-EF0A-A0E5-B5D7-8EDF31734627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A38D73A-1768-960E-8A2C-2399BAF35A12}"/>
              </a:ext>
            </a:extLst>
          </p:cNvPr>
          <p:cNvSpPr>
            <a:spLocks noGrp="1"/>
          </p:cNvSpPr>
          <p:nvPr/>
        </p:nvSpPr>
        <p:spPr>
          <a:xfrm>
            <a:off x="897151" y="1633006"/>
            <a:ext cx="10451486" cy="4827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3200" b="0" i="0">
                <a:effectLst/>
                <a:latin typeface="Calibri"/>
                <a:ea typeface="Calibri"/>
                <a:cs typeface="Times New Roman"/>
              </a:rPr>
              <a:t>The </a:t>
            </a:r>
            <a:r>
              <a:rPr lang="en-IN" sz="3200">
                <a:latin typeface="Calibri"/>
                <a:ea typeface="Calibri"/>
                <a:cs typeface="Times New Roman"/>
              </a:rPr>
              <a:t>project aims </a:t>
            </a:r>
            <a:r>
              <a:rPr lang="en-IN" sz="3200" b="0" i="0">
                <a:effectLst/>
                <a:latin typeface="Calibri"/>
                <a:ea typeface="Calibri"/>
                <a:cs typeface="Times New Roman"/>
              </a:rPr>
              <a:t>to </a:t>
            </a:r>
            <a:r>
              <a:rPr lang="en-IN" sz="3200">
                <a:latin typeface="Calibri"/>
                <a:ea typeface="Calibri"/>
                <a:cs typeface="Times New Roman"/>
              </a:rPr>
              <a:t>address common challenges faced </a:t>
            </a:r>
            <a:r>
              <a:rPr lang="en-IN" sz="3200" b="0" i="0">
                <a:effectLst/>
                <a:latin typeface="Calibri"/>
                <a:ea typeface="Calibri"/>
                <a:cs typeface="Times New Roman"/>
              </a:rPr>
              <a:t>by </a:t>
            </a:r>
            <a:r>
              <a:rPr lang="en-IN" sz="3200">
                <a:latin typeface="Calibri"/>
                <a:ea typeface="Calibri"/>
                <a:cs typeface="Times New Roman"/>
              </a:rPr>
              <a:t>both customers and retailers, such as long queues, cashier errors, and inventory management inefficiencies to provide customers with a seamless and efficient checkout process.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algn="just"/>
            <a:endParaRPr lang="en-US" sz="14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3200"/>
              <a:t>Project objectives</a:t>
            </a:r>
            <a:r>
              <a:rPr lang="en-US" sz="3200"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en-IN">
                <a:latin typeface="Calibri"/>
                <a:ea typeface="Calibri"/>
                <a:cs typeface="Times New Roman"/>
              </a:rPr>
              <a:t>Retailers can reduce labour costs </a:t>
            </a:r>
            <a:endParaRPr lang="en-IN">
              <a:latin typeface="Calibri"/>
              <a:ea typeface="Calibri"/>
              <a:cs typeface="Calibri" panose="020F0502020204030204"/>
            </a:endParaRPr>
          </a:p>
          <a:p>
            <a:r>
              <a:rPr lang="en-IN">
                <a:latin typeface="Calibri"/>
                <a:ea typeface="Calibri"/>
                <a:cs typeface="Times New Roman"/>
              </a:rPr>
              <a:t>Minimize checkout waiting time</a:t>
            </a:r>
            <a:endParaRPr lang="en-IN">
              <a:latin typeface="Calibri"/>
              <a:ea typeface="Calibri"/>
              <a:cs typeface="Calibri" panose="020F0502020204030204"/>
            </a:endParaRPr>
          </a:p>
          <a:p>
            <a:r>
              <a:rPr lang="en-IN">
                <a:latin typeface="Calibri"/>
                <a:ea typeface="Calibri"/>
                <a:cs typeface="Times New Roman"/>
              </a:rPr>
              <a:t>Improve customer satisfaction</a:t>
            </a:r>
            <a:endParaRPr lang="en-IN">
              <a:latin typeface="Calibri"/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288301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Working Model</a:t>
            </a:r>
            <a:endParaRPr lang="en-US"/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pic>
        <p:nvPicPr>
          <p:cNvPr id="12" name="Picture 11" descr="A diagram of a bar of candy&#10;&#10;Description automatically generated">
            <a:extLst>
              <a:ext uri="{FF2B5EF4-FFF2-40B4-BE49-F238E27FC236}">
                <a16:creationId xmlns:a16="http://schemas.microsoft.com/office/drawing/2014/main" id="{5F5DFB41-7F59-D976-0E52-36A77ECE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18" y="1275800"/>
            <a:ext cx="10019763" cy="5186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A6CFD0-7858-E3CE-4ACA-65840F9C27DC}"/>
              </a:ext>
            </a:extLst>
          </p:cNvPr>
          <p:cNvSpPr txBox="1"/>
          <p:nvPr/>
        </p:nvSpPr>
        <p:spPr>
          <a:xfrm>
            <a:off x="7375838" y="167425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r>
              <a:rPr lang="en-US">
                <a:cs typeface="Calibri"/>
              </a:rPr>
              <a:t>Customer have to scan QR code on the Cart which will link the Cart to his Account.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2626C-5F57-92B3-AD23-06879F5A51A4}"/>
              </a:ext>
            </a:extLst>
          </p:cNvPr>
          <p:cNvSpPr txBox="1"/>
          <p:nvPr/>
        </p:nvSpPr>
        <p:spPr>
          <a:xfrm>
            <a:off x="1473020" y="3404851"/>
            <a:ext cx="2857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2. The items added to the Cart will also be added to Customer's Virtual Cart.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A9050-8DDD-26B5-36C0-B53EDC58C0CC}"/>
              </a:ext>
            </a:extLst>
          </p:cNvPr>
          <p:cNvSpPr txBox="1"/>
          <p:nvPr/>
        </p:nvSpPr>
        <p:spPr>
          <a:xfrm>
            <a:off x="8035880" y="4842992"/>
            <a:ext cx="2924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3. Bill will be generated and customer can pay through mobile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5417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 Thinker ESP32 CAM Development Board WiFi+Bluetooth with OV2640 Camera  Module">
            <a:extLst>
              <a:ext uri="{FF2B5EF4-FFF2-40B4-BE49-F238E27FC236}">
                <a16:creationId xmlns:a16="http://schemas.microsoft.com/office/drawing/2014/main" id="{D6788581-491A-BC48-BEEC-6EBCFDAA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821" y="1225216"/>
            <a:ext cx="3495173" cy="3535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Calibri"/>
                <a:cs typeface="Calibri"/>
              </a:rPr>
              <a:t>Working Model</a:t>
            </a:r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32871-65B0-B0AC-06B3-39BA0F6CDCA0}"/>
              </a:ext>
            </a:extLst>
          </p:cNvPr>
          <p:cNvSpPr txBox="1"/>
          <p:nvPr/>
        </p:nvSpPr>
        <p:spPr>
          <a:xfrm>
            <a:off x="8913395" y="4130843"/>
            <a:ext cx="322095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ESP-32 Camera Module For Object detection</a:t>
            </a:r>
          </a:p>
        </p:txBody>
      </p:sp>
      <p:pic>
        <p:nvPicPr>
          <p:cNvPr id="2" name="Picture 1" descr="A circuit board with wires&#10;&#10;Description automatically generated">
            <a:extLst>
              <a:ext uri="{FF2B5EF4-FFF2-40B4-BE49-F238E27FC236}">
                <a16:creationId xmlns:a16="http://schemas.microsoft.com/office/drawing/2014/main" id="{6CC93CD7-075F-BB07-9991-496087EC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8" y="1635814"/>
            <a:ext cx="8371973" cy="47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>
                <a:solidFill>
                  <a:schemeClr val="bg1"/>
                </a:solidFill>
                <a:latin typeface="Calibri"/>
                <a:cs typeface="Calibri"/>
              </a:rPr>
              <a:t>Results – ML Model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154E58-3CBB-BC7C-0981-6EF6A906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6" y="1361005"/>
            <a:ext cx="5851357" cy="219088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0A99575-A3AB-8BAC-86F0-0879E1DC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99" y="1272871"/>
            <a:ext cx="5031024" cy="1624946"/>
          </a:xfrm>
          <a:prstGeom prst="rect">
            <a:avLst/>
          </a:prstGeom>
        </p:spPr>
      </p:pic>
      <p:pic>
        <p:nvPicPr>
          <p:cNvPr id="9" name="Picture 8" descr="A graph with green and white squares&#10;&#10;Description automatically generated">
            <a:extLst>
              <a:ext uri="{FF2B5EF4-FFF2-40B4-BE49-F238E27FC236}">
                <a16:creationId xmlns:a16="http://schemas.microsoft.com/office/drawing/2014/main" id="{DB90ABD6-995F-B1FF-B210-79582DEE5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6" y="3681471"/>
            <a:ext cx="5410200" cy="2783426"/>
          </a:xfrm>
          <a:prstGeom prst="rect">
            <a:avLst/>
          </a:prstGeom>
        </p:spPr>
      </p:pic>
      <p:pic>
        <p:nvPicPr>
          <p:cNvPr id="11" name="Picture 10" descr="A screen shot of a map&#10;&#10;Description automatically generated">
            <a:extLst>
              <a:ext uri="{FF2B5EF4-FFF2-40B4-BE49-F238E27FC236}">
                <a16:creationId xmlns:a16="http://schemas.microsoft.com/office/drawing/2014/main" id="{EEAA93DA-F450-DFE7-1FE6-C2FE91B6B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570" y="2943886"/>
            <a:ext cx="5098472" cy="39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2E9D94-28F1-0F56-0401-3C4A2FE46A3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1219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04493" tIns="52247" rIns="104493" bIns="52247" rtlCol="0" anchor="ctr">
            <a:normAutofit/>
          </a:bodyPr>
          <a:lstStyle>
            <a:lvl1pPr algn="ctr" defTabSz="1044924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>
                <a:solidFill>
                  <a:schemeClr val="bg1"/>
                </a:solidFill>
                <a:latin typeface="Calibri"/>
                <a:cs typeface="Calibri"/>
              </a:rPr>
              <a:t>Results – Detect the object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logo of a person reading a book&#10;&#10;Description automatically generated">
            <a:extLst>
              <a:ext uri="{FF2B5EF4-FFF2-40B4-BE49-F238E27FC236}">
                <a16:creationId xmlns:a16="http://schemas.microsoft.com/office/drawing/2014/main" id="{E257BFB3-A84A-E7C5-C854-6D883930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9" y="142612"/>
            <a:ext cx="945327" cy="982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DDE553-D65A-184D-62DC-6E095B089E54}"/>
              </a:ext>
            </a:extLst>
          </p:cNvPr>
          <p:cNvSpPr txBox="1"/>
          <p:nvPr/>
        </p:nvSpPr>
        <p:spPr>
          <a:xfrm>
            <a:off x="4132730" y="6463553"/>
            <a:ext cx="41506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Self-Checkout Smart Store System</a:t>
            </a:r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1C5EA3-0FC2-03E5-A25F-0A47C0A7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35" y="1352328"/>
            <a:ext cx="3694028" cy="759822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E945711A-6701-6D5A-7028-F06A04A9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75" y="1352328"/>
            <a:ext cx="3665087" cy="7448666"/>
          </a:xfrm>
          <a:prstGeom prst="rect">
            <a:avLst/>
          </a:prstGeom>
        </p:spPr>
      </p:pic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4A28DC54-7258-BEBE-0938-C5379437B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461" y="1349189"/>
            <a:ext cx="3523779" cy="76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192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Student</cp:lastModifiedBy>
  <cp:revision>38</cp:revision>
  <dcterms:created xsi:type="dcterms:W3CDTF">2023-08-03T10:58:04Z</dcterms:created>
  <dcterms:modified xsi:type="dcterms:W3CDTF">2024-05-17T08:57:36Z</dcterms:modified>
</cp:coreProperties>
</file>